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72" d="100"/>
          <a:sy n="72" d="100"/>
        </p:scale>
        <p:origin x="-90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05/06/2014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665088" y="2636838"/>
                <a:ext cx="77724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−2</m:t>
                      </m:r>
                      <m:r>
                        <a:rPr lang="fr-FR" altLang="fr-FR" sz="7800" b="0" i="1" kern="0" smtClean="0">
                          <a:latin typeface="Cambria Math"/>
                          <a:ea typeface="Cambria Math"/>
                        </a:rPr>
                        <m:t>×3+4</m:t>
                      </m:r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088" y="2636838"/>
                <a:ext cx="7772400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2372980"/>
            <a:ext cx="607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dirty="0">
                <a:cs typeface="Times New Roman" pitchFamily="18" charset="0"/>
              </a:rPr>
              <a:t>17 </a:t>
            </a:r>
            <a:r>
              <a:rPr lang="fr-FR" altLang="fr-FR" sz="7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fr-FR" altLang="fr-FR" sz="7200" dirty="0">
                <a:cs typeface="Times New Roman" pitchFamily="18" charset="0"/>
              </a:rPr>
              <a:t> 8 + 3 </a:t>
            </a:r>
            <a:r>
              <a:rPr lang="fr-FR" altLang="fr-FR" sz="7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fr-FR" altLang="fr-FR" sz="7200" dirty="0">
                <a:cs typeface="Times New Roman" pitchFamily="18" charset="0"/>
              </a:rPr>
              <a:t> 8</a:t>
            </a:r>
            <a:endParaRPr lang="fr-FR" sz="7200" dirty="0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en factorisant</a:t>
            </a:r>
            <a:endParaRPr lang="fr-FR" altLang="fr-FR" sz="4800" kern="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4800" dirty="0"/>
              <a:t>Trouver un nombre dont le carré est 64</a:t>
            </a:r>
          </a:p>
        </p:txBody>
      </p:sp>
    </p:spTree>
  </p:cSld>
  <p:clrMapOvr>
    <a:masterClrMapping/>
  </p:clrMapOvr>
  <p:transition spd="slow" advClick="0" advTm="2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5750" y="2060848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24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750" y="3501008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335699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2984" y="191683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26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7025" y="192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3" y="392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5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Résoudre l’équation </a:t>
            </a:r>
            <a:endParaRPr lang="fr-FR" altLang="fr-FR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548650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+5=−10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5486502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Compléter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915816" y="2204864"/>
                <a:ext cx="2832250" cy="1820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…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fr-FR" sz="6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04864"/>
                <a:ext cx="2832250" cy="18209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</a:t>
            </a:r>
            <a:endParaRPr lang="fr-FR" altLang="fr-FR" sz="4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254899" y="2413718"/>
                <a:ext cx="477707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 ( 2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899" y="2413718"/>
                <a:ext cx="477707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Simplifie la fraction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3986463" y="2378075"/>
                <a:ext cx="1356462" cy="200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463" y="2378075"/>
                <a:ext cx="1356462" cy="200041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139700" y="2204864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la relation de Pythagore </a:t>
            </a:r>
            <a:r>
              <a:rPr lang="fr-FR" altLang="fr-FR" sz="4800" dirty="0" smtClean="0"/>
              <a:t>dans </a:t>
            </a:r>
            <a:r>
              <a:rPr lang="fr-FR" altLang="fr-FR" sz="4800" dirty="0"/>
              <a:t>le triangle </a:t>
            </a:r>
            <a:r>
              <a:rPr lang="fr-FR" altLang="fr-FR" sz="4800" dirty="0" smtClean="0"/>
              <a:t>MOB </a:t>
            </a:r>
            <a:r>
              <a:rPr lang="fr-FR" altLang="fr-FR" sz="4800" dirty="0"/>
              <a:t>rectangle en </a:t>
            </a:r>
            <a:r>
              <a:rPr lang="fr-FR" altLang="fr-FR" sz="4800" dirty="0" smtClean="0"/>
              <a:t>O.</a:t>
            </a:r>
            <a:endParaRPr lang="fr-FR" altLang="fr-FR" sz="4800" dirty="0"/>
          </a:p>
          <a:p>
            <a:pPr algn="l">
              <a:defRPr/>
            </a:pPr>
            <a:endParaRPr lang="fr-FR" altLang="fr-FR" sz="4800" kern="0" dirty="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131" y="-26229"/>
            <a:ext cx="6526585" cy="497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812898" y="1340768"/>
            <a:ext cx="7772400" cy="1470025"/>
          </a:xfrm>
        </p:spPr>
        <p:txBody>
          <a:bodyPr/>
          <a:lstStyle/>
          <a:p>
            <a:r>
              <a:rPr lang="fr-FR" dirty="0" smtClean="0"/>
              <a:t>Ecrire la relation </a:t>
            </a:r>
            <a:br>
              <a:rPr lang="fr-FR" dirty="0" smtClean="0"/>
            </a:br>
            <a:r>
              <a:rPr lang="fr-FR" dirty="0" smtClean="0"/>
              <a:t>de Thalès</a:t>
            </a:r>
            <a:endParaRPr lang="fr-FR" dirty="0"/>
          </a:p>
        </p:txBody>
      </p:sp>
    </p:spTree>
  </p:cSld>
  <p:clrMapOvr>
    <a:masterClrMapping/>
  </p:clrMapOvr>
  <p:transition spd="slow" advClick="0" advTm="4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108</Words>
  <Application>Microsoft Office PowerPoint</Application>
  <PresentationFormat>Affichage à l'écran (4:3)</PresentationFormat>
  <Paragraphs>38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Trouver un nombre dont le carré est 64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Ecrire la relation  de Thalès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cp:lastModifiedBy>ivan zaborowski</cp:lastModifiedBy>
  <cp:revision>63</cp:revision>
  <dcterms:created xsi:type="dcterms:W3CDTF">2007-09-09T21:06:10Z</dcterms:created>
  <dcterms:modified xsi:type="dcterms:W3CDTF">2014-06-05T02:19:45Z</dcterms:modified>
</cp:coreProperties>
</file>