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344AC6-106F-4956-B621-DBBF857DAACA}" type="datetimeFigureOut">
              <a:rPr lang="fr-FR"/>
              <a:pPr>
                <a:defRPr/>
              </a:pPr>
              <a:t>27/05/2014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1DD01C4-5925-4BB7-A8AA-8F5BFA1852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9708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D73D7D-2211-4D8F-B8F3-BA286891FCCF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5AF90E-AFF7-4A60-A83E-A034665A7B09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CF638A3-D0FC-45ED-BD1F-89C3F0F11472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1344C-8F77-4AC4-AED4-B2A84F117C9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56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0179E-CBCC-4236-AD3C-F6F69F0D32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446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3A6A5-AA42-484C-866F-B49817DB94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736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293F5-C9D8-40FC-9EA3-C047B54FD8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7994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81210-039F-4A87-BE49-DA893276D11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48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4B629-07C8-4CE6-A712-FCC153B1B9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15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6F9D9-5765-49A7-A7DF-6685F00FE8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30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FBBCD-3087-49B7-AB5B-CE91EF91DBF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03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B1F93-1B29-42E5-B6AE-49D9B1E937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193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CCB2B-B192-4ADE-8A18-B59EF7E2C6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43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A29DB-E2B9-404D-A392-9E5BBCD924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78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24D10-04A7-41D5-940C-F6286B1C8A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14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5AEB8E8-6E50-4DF7-ABD8-EE577AD892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1975" y="2133600"/>
            <a:ext cx="1800225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400" dirty="0">
                <a:solidFill>
                  <a:schemeClr val="tx1"/>
                </a:solidFill>
              </a:rPr>
              <a:t>4,8</a:t>
            </a:r>
          </a:p>
        </p:txBody>
      </p:sp>
      <p:sp>
        <p:nvSpPr>
          <p:cNvPr id="7" name="Rectangle 6"/>
          <p:cNvSpPr/>
          <p:nvPr/>
        </p:nvSpPr>
        <p:spPr>
          <a:xfrm>
            <a:off x="4540250" y="2133600"/>
            <a:ext cx="1800225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400" dirty="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8738" y="3644900"/>
            <a:ext cx="1800225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400" dirty="0">
                <a:solidFill>
                  <a:schemeClr val="tx1"/>
                </a:solidFill>
              </a:rPr>
              <a:t>1,5</a:t>
            </a:r>
          </a:p>
        </p:txBody>
      </p:sp>
      <p:sp>
        <p:nvSpPr>
          <p:cNvPr id="9" name="Rectangle 8"/>
          <p:cNvSpPr/>
          <p:nvPr/>
        </p:nvSpPr>
        <p:spPr>
          <a:xfrm>
            <a:off x="5795963" y="3436938"/>
            <a:ext cx="1800225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400" dirty="0">
                <a:solidFill>
                  <a:schemeClr val="tx1"/>
                </a:solidFill>
              </a:rPr>
              <a:t>5,2</a:t>
            </a:r>
          </a:p>
        </p:txBody>
      </p:sp>
      <p:sp>
        <p:nvSpPr>
          <p:cNvPr id="12296" name="ZoneTexte 2"/>
          <p:cNvSpPr txBox="1">
            <a:spLocks noChangeArrowheads="1"/>
          </p:cNvSpPr>
          <p:nvPr/>
        </p:nvSpPr>
        <p:spPr bwMode="auto">
          <a:xfrm>
            <a:off x="561975" y="1101725"/>
            <a:ext cx="61610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600"/>
              <a:t>Additionner tous les nombres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3068638"/>
            <a:ext cx="8229600" cy="1143000"/>
          </a:xfrm>
        </p:spPr>
        <p:txBody>
          <a:bodyPr/>
          <a:lstStyle/>
          <a:p>
            <a:r>
              <a:rPr lang="fr-FR" altLang="fr-FR" sz="6600" b="1" smtClean="0">
                <a:sym typeface="Symbol" pitchFamily="18" charset="2"/>
              </a:rPr>
              <a:t>71- 49</a:t>
            </a:r>
            <a:r>
              <a:rPr lang="fr-FR" altLang="fr-FR" sz="6600" smtClean="0">
                <a:sym typeface="Symbol" pitchFamily="18" charset="2"/>
              </a:rPr>
              <a:t> </a:t>
            </a:r>
            <a:endParaRPr lang="en-US" altLang="fr-FR" sz="7800" smtClean="0">
              <a:sym typeface="Symbol" pitchFamily="18" charset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000" kern="0" dirty="0" smtClean="0"/>
              <a:t>Calcule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5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467544" y="806847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Ecrire en décimale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3063070" y="2276872"/>
                <a:ext cx="2238113" cy="1826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1" i="1" smtClean="0">
                              <a:latin typeface="Cambria Math"/>
                            </a:rPr>
                            <m:t>𝟒𝟐𝟏𝟒</m:t>
                          </m:r>
                        </m:num>
                        <m:den>
                          <m:r>
                            <a:rPr lang="fr-FR" sz="6000" b="1" i="1" smtClean="0">
                              <a:latin typeface="Cambria Math"/>
                            </a:rPr>
                            <m:t>𝟏𝟎𝟎𝟎</m:t>
                          </m:r>
                        </m:den>
                      </m:f>
                    </m:oMath>
                  </m:oMathPara>
                </a14:m>
                <a:endParaRPr lang="fr-FR" b="1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070" y="2276872"/>
                <a:ext cx="2238113" cy="18269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5750" y="2492375"/>
            <a:ext cx="85725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b="1" kern="0" dirty="0" smtClean="0"/>
              <a:t>435,78</a:t>
            </a:r>
            <a:endParaRPr lang="fr-FR" altLang="fr-FR" sz="7800" kern="0" dirty="0" smtClean="0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Quelle est la position du chiffre </a:t>
            </a:r>
            <a:r>
              <a:rPr lang="fr-FR" altLang="fr-FR" sz="4800" b="1" kern="0" dirty="0" smtClean="0"/>
              <a:t>7</a:t>
            </a:r>
            <a:r>
              <a:rPr lang="fr-FR" altLang="fr-FR" sz="4800" kern="0" dirty="0" smtClean="0"/>
              <a:t> dans </a:t>
            </a:r>
            <a:endParaRPr lang="fr-FR" altLang="fr-FR" sz="4800" kern="0" dirty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708275"/>
            <a:ext cx="7772400" cy="1470025"/>
          </a:xfrm>
        </p:spPr>
        <p:txBody>
          <a:bodyPr/>
          <a:lstStyle/>
          <a:p>
            <a:r>
              <a:rPr lang="fr-FR" altLang="fr-FR" sz="7800" b="1" smtClean="0"/>
              <a:t>2,5 + 3,7 </a:t>
            </a:r>
            <a:endParaRPr lang="fr-FR" altLang="fr-FR" sz="7800" smtClean="0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p:sp>
        <p:nvSpPr>
          <p:cNvPr id="7173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7800" b="1" smtClean="0"/>
              <a:t>0,23 + 1,5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8195" name="Titre 3"/>
          <p:cNvSpPr>
            <a:spLocks noGrp="1"/>
          </p:cNvSpPr>
          <p:nvPr>
            <p:ph type="ctrTitle"/>
          </p:nvPr>
        </p:nvSpPr>
        <p:spPr>
          <a:xfrm>
            <a:off x="0" y="2565400"/>
            <a:ext cx="9144000" cy="1470025"/>
          </a:xfrm>
        </p:spPr>
        <p:txBody>
          <a:bodyPr/>
          <a:lstStyle/>
          <a:p>
            <a:r>
              <a:rPr lang="fr-FR" altLang="fr-FR" sz="7800" b="1" smtClean="0"/>
              <a:t>53 + … = 1000</a:t>
            </a:r>
            <a:endParaRPr lang="fr-FR" altLang="fr-FR" sz="7800" smtClean="0"/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/>
              <a:t>Complète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50825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Ecrire en fraction</a:t>
            </a:r>
            <a:endParaRPr lang="fr-FR" altLang="fr-FR" sz="4800" i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Titre 1"/>
          <p:cNvSpPr>
            <a:spLocks noGrp="1"/>
          </p:cNvSpPr>
          <p:nvPr>
            <p:ph type="ctrTitle"/>
          </p:nvPr>
        </p:nvSpPr>
        <p:spPr>
          <a:xfrm>
            <a:off x="34925" y="2781300"/>
            <a:ext cx="8858250" cy="1470025"/>
          </a:xfrm>
        </p:spPr>
        <p:txBody>
          <a:bodyPr/>
          <a:lstStyle/>
          <a:p>
            <a:r>
              <a:rPr lang="fr-FR" altLang="fr-FR" sz="7800" b="1" smtClean="0"/>
              <a:t>42,42</a:t>
            </a:r>
            <a:endParaRPr lang="fr-FR" altLang="fr-FR" sz="7800" smtClean="0"/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2130425"/>
            <a:ext cx="8572500" cy="1470025"/>
          </a:xfrm>
        </p:spPr>
        <p:txBody>
          <a:bodyPr/>
          <a:lstStyle/>
          <a:p>
            <a:r>
              <a:rPr lang="fr-FR" altLang="fr-FR" sz="7800" b="1" smtClean="0"/>
              <a:t>54 + 11</a:t>
            </a:r>
            <a:endParaRPr lang="fr-FR" altLang="fr-FR" sz="7800" smtClean="0"/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11267" name="Titre 6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137525" cy="904875"/>
          </a:xfrm>
        </p:spPr>
        <p:txBody>
          <a:bodyPr/>
          <a:lstStyle/>
          <a:p>
            <a:pPr algn="l"/>
            <a:r>
              <a:rPr lang="fr-FR" altLang="fr-FR" dirty="0" smtClean="0"/>
              <a:t>Regroupe les nombres et additionne les, </a:t>
            </a:r>
            <a:r>
              <a:rPr lang="fr-FR" altLang="fr-FR" dirty="0"/>
              <a:t>é</a:t>
            </a:r>
            <a:r>
              <a:rPr lang="fr-FR" altLang="fr-FR" dirty="0" smtClean="0"/>
              <a:t>cris </a:t>
            </a:r>
            <a:r>
              <a:rPr lang="fr-FR" altLang="fr-FR" smtClean="0"/>
              <a:t>le résultat.</a:t>
            </a:r>
            <a:r>
              <a:rPr lang="fr-FR" altLang="fr-FR" sz="6000" dirty="0" smtClean="0"/>
              <a:t/>
            </a:r>
            <a:br>
              <a:rPr lang="fr-FR" altLang="fr-FR" sz="6000" dirty="0" smtClean="0"/>
            </a:br>
            <a:endParaRPr lang="fr-FR" altLang="fr-FR" sz="6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539750" y="1916113"/>
            <a:ext cx="1349375" cy="865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6000" dirty="0">
                <a:solidFill>
                  <a:schemeClr val="tx1"/>
                </a:solidFill>
              </a:rPr>
              <a:t>37</a:t>
            </a:r>
          </a:p>
        </p:txBody>
      </p:sp>
      <p:sp>
        <p:nvSpPr>
          <p:cNvPr id="6" name="Rectangle 5"/>
          <p:cNvSpPr/>
          <p:nvPr/>
        </p:nvSpPr>
        <p:spPr>
          <a:xfrm>
            <a:off x="3568126" y="3937923"/>
            <a:ext cx="1350963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6000" dirty="0">
                <a:solidFill>
                  <a:schemeClr val="tx1"/>
                </a:solidFill>
              </a:rPr>
              <a:t>63</a:t>
            </a:r>
          </a:p>
        </p:txBody>
      </p:sp>
      <p:sp>
        <p:nvSpPr>
          <p:cNvPr id="7" name="Rectangle 6"/>
          <p:cNvSpPr/>
          <p:nvPr/>
        </p:nvSpPr>
        <p:spPr>
          <a:xfrm>
            <a:off x="2374346" y="2481707"/>
            <a:ext cx="1349375" cy="865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6000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9" name="Rectangle 8"/>
          <p:cNvSpPr/>
          <p:nvPr/>
        </p:nvSpPr>
        <p:spPr>
          <a:xfrm>
            <a:off x="5796136" y="3346894"/>
            <a:ext cx="1349375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6000" dirty="0">
                <a:solidFill>
                  <a:schemeClr val="tx1"/>
                </a:solidFill>
              </a:rPr>
              <a:t>72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94</Words>
  <Application>Microsoft Office PowerPoint</Application>
  <PresentationFormat>Affichage à l'écran (4:3)</PresentationFormat>
  <Paragraphs>42</Paragraphs>
  <Slides>12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Symbol</vt:lpstr>
      <vt:lpstr>Modèle par défaut</vt:lpstr>
      <vt:lpstr>Calcul mental</vt:lpstr>
      <vt:lpstr>Présentation PowerPoint</vt:lpstr>
      <vt:lpstr>Présentation PowerPoint</vt:lpstr>
      <vt:lpstr>2,5 + 3,7 </vt:lpstr>
      <vt:lpstr>0,23 + 1,5</vt:lpstr>
      <vt:lpstr>53 + … = 1000</vt:lpstr>
      <vt:lpstr>42,42</vt:lpstr>
      <vt:lpstr>54 + 11</vt:lpstr>
      <vt:lpstr>Regroupe les nombres et additionne les, écris le résultat. </vt:lpstr>
      <vt:lpstr>Présentation PowerPoint</vt:lpstr>
      <vt:lpstr>71- 49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zaborowski; bayle</dc:creator>
  <cp:lastModifiedBy>ivan zaborowski</cp:lastModifiedBy>
  <cp:revision>58</cp:revision>
  <dcterms:created xsi:type="dcterms:W3CDTF">2007-09-09T21:06:10Z</dcterms:created>
  <dcterms:modified xsi:type="dcterms:W3CDTF">2014-05-27T03:04:24Z</dcterms:modified>
</cp:coreProperties>
</file>