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12/05/2014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0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85800" y="26368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B = </a:t>
            </a:r>
            <a:r>
              <a:rPr lang="fr-FR" altLang="fr-FR" sz="7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7800" kern="0" baseline="30000" dirty="0" smtClean="0"/>
              <a:t>2</a:t>
            </a:r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Si </a:t>
            </a:r>
            <a:r>
              <a:rPr lang="fr-FR" altLang="fr-FR" sz="4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/>
              <a:t>= </a:t>
            </a:r>
            <a:r>
              <a:rPr lang="fr-FR" altLang="fr-FR" sz="4800" kern="0" dirty="0" smtClean="0"/>
              <a:t>-1 , calcule B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339752" y="1231310"/>
            <a:ext cx="8604250" cy="1470025"/>
          </a:xfrm>
          <a:prstGeom prst="rect">
            <a:avLst/>
          </a:prstGeom>
          <a:blipFill rotWithShape="1">
            <a:blip r:embed="rId3"/>
            <a:stretch>
              <a:fillRect l="-3260" t="-64730" b="-7261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noFill/>
              </a:rPr>
              <a:t> 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riangle rectangle 1"/>
          <p:cNvSpPr/>
          <p:nvPr/>
        </p:nvSpPr>
        <p:spPr>
          <a:xfrm>
            <a:off x="755650" y="1196975"/>
            <a:ext cx="2087563" cy="322897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ZoneTexte 3"/>
              <p:cNvSpPr txBox="1">
                <a:spLocks noChangeArrowheads="1"/>
              </p:cNvSpPr>
              <p:nvPr/>
            </p:nvSpPr>
            <p:spPr bwMode="auto">
              <a:xfrm>
                <a:off x="2023269" y="2341042"/>
                <a:ext cx="576262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fr-FR" altLang="fr-FR" sz="4400" dirty="0"/>
              </a:p>
            </p:txBody>
          </p:sp>
        </mc:Choice>
        <mc:Fallback xmlns="">
          <p:sp>
            <p:nvSpPr>
              <p:cNvPr id="13318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3269" y="2341042"/>
                <a:ext cx="576262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20608" y="2451170"/>
            <a:ext cx="684212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sz="6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fr-FR" sz="6000" dirty="0"/>
          </a:p>
        </p:txBody>
      </p:sp>
      <p:sp>
        <p:nvSpPr>
          <p:cNvPr id="13320" name="ZoneTexte 9"/>
          <p:cNvSpPr txBox="1">
            <a:spLocks noChangeArrowheads="1"/>
          </p:cNvSpPr>
          <p:nvPr/>
        </p:nvSpPr>
        <p:spPr bwMode="auto">
          <a:xfrm>
            <a:off x="1295400" y="4387850"/>
            <a:ext cx="5762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4400" dirty="0" smtClean="0"/>
              <a:t>6</a:t>
            </a:r>
            <a:endParaRPr lang="fr-FR" altLang="fr-FR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139952" y="2701335"/>
                <a:ext cx="3534237" cy="764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b="0" i="1" smtClean="0">
                          <a:latin typeface="Cambria Math"/>
                        </a:rPr>
                        <m:t>𝑥</m:t>
                      </m:r>
                      <m:r>
                        <a:rPr lang="fr-FR" sz="4000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fr-FR" sz="40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4000" b="0" i="1" smtClean="0">
                              <a:latin typeface="Cambria Math"/>
                            </a:rPr>
                            <m:t>…………</m:t>
                          </m:r>
                        </m:e>
                      </m:rad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701335"/>
                <a:ext cx="3534237" cy="76424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55650" y="4077072"/>
            <a:ext cx="359966" cy="348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55774" y="191683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altLang="fr-FR" sz="4800" b="1" dirty="0" smtClean="0">
                <a:latin typeface="Arial" charset="0"/>
              </a:rPr>
              <a:t>5 gâteaux aux pommes coutent 1000 Frs quel est le prix de 3 gâteaux ?</a:t>
            </a:r>
            <a:endParaRPr lang="fr-FR" altLang="fr-FR" sz="4800" b="1" dirty="0">
              <a:latin typeface="Arial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"/>
              <p:cNvSpPr txBox="1">
                <a:spLocks noChangeArrowheads="1"/>
              </p:cNvSpPr>
              <p:nvPr/>
            </p:nvSpPr>
            <p:spPr bwMode="auto">
              <a:xfrm>
                <a:off x="285750" y="2492375"/>
                <a:ext cx="85725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fr-FR" altLang="fr-FR" sz="7800" b="0" i="1" kern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0" i="1" kern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altLang="fr-FR" sz="7800" b="0" i="1" kern="0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altLang="fr-FR" sz="7800" kern="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6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" y="2492375"/>
                <a:ext cx="8572500" cy="1470025"/>
              </a:xfrm>
              <a:prstGeom prst="rect">
                <a:avLst/>
              </a:prstGeom>
              <a:blipFill rotWithShape="1">
                <a:blip r:embed="rId2"/>
                <a:stretch>
                  <a:fillRect t="-16598" b="-257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(écrire le résultat en fraction)</a:t>
            </a:r>
            <a:endParaRPr lang="fr-FR" altLang="fr-FR" sz="4800" kern="0" dirty="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A si </a:t>
            </a:r>
            <a:r>
              <a:rPr lang="fr-FR" altLang="fr-FR" sz="4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4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4800" b="1" i="1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fr-FR" altLang="fr-FR" sz="4800" b="1" kern="0" dirty="0" smtClean="0"/>
          </a:p>
        </p:txBody>
      </p:sp>
      <p:sp>
        <p:nvSpPr>
          <p:cNvPr id="6149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600" dirty="0" smtClean="0"/>
              <a:t> A=3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- 2 + 8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- 5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Résoudre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427129" y="2463968"/>
                <a:ext cx="417858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b="0" i="1" smtClean="0">
                          <a:latin typeface="Cambria Math"/>
                        </a:rPr>
                        <m:t>𝑥</m:t>
                      </m:r>
                      <m:r>
                        <a:rPr lang="fr-FR" sz="6000" b="0" i="1" smtClean="0">
                          <a:latin typeface="Cambria Math"/>
                        </a:rPr>
                        <m:t>+3=−5</m:t>
                      </m:r>
                    </m:oMath>
                  </m:oMathPara>
                </a14:m>
                <a:endParaRPr lang="fr-FR" sz="60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129" y="2463968"/>
                <a:ext cx="4178580" cy="10156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endParaRPr lang="fr-FR" altLang="fr-FR" sz="4800" kern="0" dirty="0" smtClean="0"/>
          </a:p>
        </p:txBody>
      </p:sp>
      <p:sp>
        <p:nvSpPr>
          <p:cNvPr id="2" name="Rectangle 1"/>
          <p:cNvSpPr/>
          <p:nvPr/>
        </p:nvSpPr>
        <p:spPr>
          <a:xfrm>
            <a:off x="611560" y="184482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3600" b="1" dirty="0">
                <a:solidFill>
                  <a:schemeClr val="tx2"/>
                </a:solidFill>
              </a:rPr>
              <a:t>12 photocopies couleurs coutent </a:t>
            </a:r>
            <a:r>
              <a:rPr lang="fr-FR" altLang="fr-FR" sz="3600" b="1" dirty="0" smtClean="0">
                <a:solidFill>
                  <a:schemeClr val="tx2"/>
                </a:solidFill>
              </a:rPr>
              <a:t/>
            </a:r>
            <a:br>
              <a:rPr lang="fr-FR" altLang="fr-FR" sz="3600" b="1" dirty="0" smtClean="0">
                <a:solidFill>
                  <a:schemeClr val="tx2"/>
                </a:solidFill>
              </a:rPr>
            </a:br>
            <a:r>
              <a:rPr lang="fr-FR" altLang="fr-FR" sz="3600" b="1" dirty="0" smtClean="0">
                <a:solidFill>
                  <a:schemeClr val="tx2"/>
                </a:solidFill>
              </a:rPr>
              <a:t>400 Frs. </a:t>
            </a:r>
            <a:r>
              <a:rPr lang="fr-FR" altLang="fr-FR" sz="3600" b="1" dirty="0">
                <a:solidFill>
                  <a:schemeClr val="tx2"/>
                </a:solidFill>
              </a:rPr>
              <a:t>Combien puis-je avoir de photocopies couleurs avec </a:t>
            </a:r>
            <a:r>
              <a:rPr lang="fr-FR" altLang="fr-FR" sz="3600" b="1" dirty="0" smtClean="0">
                <a:solidFill>
                  <a:schemeClr val="tx2"/>
                </a:solidFill>
              </a:rPr>
              <a:t>600 Frs?</a:t>
            </a:r>
            <a:endParaRPr lang="fr-FR" altLang="fr-FR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Click="0" advTm="6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la notation scientifique de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3253331" y="2932073"/>
                <a:ext cx="1824538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b="0" i="1" smtClean="0">
                          <a:latin typeface="Cambria Math"/>
                        </a:rPr>
                        <m:t>500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331" y="2932073"/>
                <a:ext cx="1824538" cy="11079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5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000" dirty="0" smtClean="0"/>
              <a:t>0,0051</a:t>
            </a:r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la notation scientifique de 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Titre 6"/>
              <p:cNvSpPr>
                <a:spLocks noGrp="1"/>
              </p:cNvSpPr>
              <p:nvPr>
                <p:ph type="ctrTitle"/>
              </p:nvPr>
            </p:nvSpPr>
            <p:spPr>
              <a:xfrm>
                <a:off x="685800" y="2781300"/>
                <a:ext cx="7772400" cy="1470025"/>
              </a:xfrm>
            </p:spPr>
            <p:txBody>
              <a:bodyPr/>
              <a:lstStyle/>
              <a:p>
                <a:r>
                  <a:rPr lang="fr-FR" altLang="fr-FR" sz="7800" dirty="0" smtClean="0"/>
                  <a:t>A 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altLang="fr-FR" sz="7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altLang="fr-FR" sz="7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fr-FR" altLang="fr-FR" sz="78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altLang="fr-FR" sz="7800" dirty="0" smtClean="0"/>
                  <a:t>× 3</a:t>
                </a:r>
                <a14:m>
                  <m:oMath xmlns:m="http://schemas.openxmlformats.org/officeDocument/2006/math">
                    <m:r>
                      <a:rPr lang="fr-FR" altLang="fr-FR" sz="7800" i="1">
                        <a:latin typeface="Cambria Math"/>
                      </a:rPr>
                      <m:t>𝑥</m:t>
                    </m:r>
                  </m:oMath>
                </a14:m>
                <a:endParaRPr lang="fr-FR" altLang="fr-FR" sz="7800" i="1" baseline="30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267" name="Titr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85800" y="2781300"/>
                <a:ext cx="7772400" cy="1470025"/>
              </a:xfrm>
              <a:blipFill rotWithShape="1">
                <a:blip r:embed="rId2"/>
                <a:stretch>
                  <a:fillRect t="-11203" b="-315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123</Words>
  <Application>Microsoft Office PowerPoint</Application>
  <PresentationFormat>Affichage à l'écran (4:3)</PresentationFormat>
  <Paragraphs>37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Présentation PowerPoint</vt:lpstr>
      <vt:lpstr> A=3x - 2 + 8x - 5</vt:lpstr>
      <vt:lpstr>Présentation PowerPoint</vt:lpstr>
      <vt:lpstr>Présentation PowerPoint</vt:lpstr>
      <vt:lpstr>Présentation PowerPoint</vt:lpstr>
      <vt:lpstr>0,0051</vt:lpstr>
      <vt:lpstr>A = 2x^3× 3x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bayle</dc:creator>
  <cp:lastModifiedBy>zabowookie</cp:lastModifiedBy>
  <cp:revision>55</cp:revision>
  <dcterms:created xsi:type="dcterms:W3CDTF">2007-09-09T21:06:10Z</dcterms:created>
  <dcterms:modified xsi:type="dcterms:W3CDTF">2014-05-12T07:06:36Z</dcterms:modified>
</cp:coreProperties>
</file>