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44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29/04/2014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3A01E5-26E8-4F01-B943-5269B4D15827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0FF341-205F-469E-8494-0247E747D3A4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FB9-744F-4702-BEA1-FBBA58D02D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51076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Titre 6"/>
          <p:cNvSpPr txBox="1">
            <a:spLocks/>
          </p:cNvSpPr>
          <p:nvPr/>
        </p:nvSpPr>
        <p:spPr bwMode="auto">
          <a:xfrm>
            <a:off x="685800" y="26368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fr-FR" altLang="fr-FR" sz="7800" kern="0" dirty="0" smtClean="0"/>
              <a:t>B = </a:t>
            </a:r>
            <a:r>
              <a:rPr lang="fr-FR" altLang="fr-FR" sz="7800" kern="0" dirty="0" smtClean="0"/>
              <a:t>-</a:t>
            </a:r>
            <a:r>
              <a:rPr lang="fr-FR" altLang="fr-FR" sz="78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r-FR" altLang="fr-FR" sz="7800" kern="0" baseline="30000" dirty="0" smtClean="0"/>
              <a:t>3</a:t>
            </a:r>
            <a:endParaRPr lang="fr-FR" altLang="fr-FR" sz="7800" kern="0" baseline="30000" dirty="0" smtClean="0"/>
          </a:p>
        </p:txBody>
      </p:sp>
      <p:sp>
        <p:nvSpPr>
          <p:cNvPr id="11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/>
              <a:t>Si </a:t>
            </a:r>
            <a:r>
              <a:rPr lang="fr-FR" altLang="fr-FR" sz="48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fr-FR" altLang="fr-FR" sz="4800" kern="0" dirty="0"/>
              <a:t>= </a:t>
            </a:r>
            <a:r>
              <a:rPr lang="fr-FR" altLang="fr-FR" sz="4800" kern="0" dirty="0" smtClean="0"/>
              <a:t>2 </a:t>
            </a:r>
            <a:r>
              <a:rPr lang="fr-FR" altLang="fr-FR" sz="4800" kern="0" dirty="0" smtClean="0"/>
              <a:t>, calcule B</a:t>
            </a:r>
            <a:endParaRPr lang="fr-FR" altLang="fr-FR" sz="4800" kern="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2339752" y="1231310"/>
            <a:ext cx="8604250" cy="1470025"/>
          </a:xfrm>
          <a:prstGeom prst="rect">
            <a:avLst/>
          </a:prstGeom>
          <a:blipFill rotWithShape="1">
            <a:blip r:embed="rId3"/>
            <a:stretch>
              <a:fillRect l="-3260" t="-64730" b="-72614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>
                <a:noFill/>
              </a:rPr>
              <a:t> 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Triangle rectangle 1"/>
          <p:cNvSpPr/>
          <p:nvPr/>
        </p:nvSpPr>
        <p:spPr>
          <a:xfrm>
            <a:off x="755650" y="1196975"/>
            <a:ext cx="2087563" cy="322897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318" name="ZoneTexte 3"/>
          <p:cNvSpPr txBox="1">
            <a:spLocks noChangeArrowheads="1"/>
          </p:cNvSpPr>
          <p:nvPr/>
        </p:nvSpPr>
        <p:spPr bwMode="auto">
          <a:xfrm>
            <a:off x="2023269" y="2341042"/>
            <a:ext cx="5762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4400" dirty="0"/>
              <a:t>5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0608" y="2451170"/>
            <a:ext cx="684212" cy="1014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altLang="fr-FR" sz="60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fr-FR" sz="6000" dirty="0"/>
          </a:p>
        </p:txBody>
      </p:sp>
      <p:sp>
        <p:nvSpPr>
          <p:cNvPr id="13320" name="ZoneTexte 9"/>
          <p:cNvSpPr txBox="1">
            <a:spLocks noChangeArrowheads="1"/>
          </p:cNvSpPr>
          <p:nvPr/>
        </p:nvSpPr>
        <p:spPr bwMode="auto">
          <a:xfrm>
            <a:off x="1295400" y="4387850"/>
            <a:ext cx="5762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440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4139952" y="2701335"/>
                <a:ext cx="3534237" cy="7642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000" b="0" i="1" smtClean="0">
                          <a:latin typeface="Cambria Math"/>
                        </a:rPr>
                        <m:t>𝑥</m:t>
                      </m:r>
                      <m:r>
                        <a:rPr lang="fr-FR" sz="4000" b="0" i="1" smtClean="0">
                          <a:latin typeface="Cambria Math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fr-FR" sz="40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fr-FR" sz="4000" b="0" i="1" smtClean="0">
                              <a:latin typeface="Cambria Math"/>
                            </a:rPr>
                            <m:t>…………</m:t>
                          </m:r>
                        </m:e>
                      </m:rad>
                    </m:oMath>
                  </m:oMathPara>
                </a14:m>
                <a:endParaRPr lang="fr-FR" sz="4000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701335"/>
                <a:ext cx="3534237" cy="76424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755650" y="4077072"/>
            <a:ext cx="359966" cy="348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50" y="2492375"/>
            <a:ext cx="8572500" cy="1470025"/>
          </a:xfrm>
        </p:spPr>
        <p:txBody>
          <a:bodyPr/>
          <a:lstStyle/>
          <a:p>
            <a:r>
              <a:rPr lang="fr-FR" altLang="fr-FR" sz="7800" b="1" dirty="0" smtClean="0"/>
              <a:t>2</a:t>
            </a:r>
            <a:r>
              <a:rPr lang="fr-FR" altLang="fr-FR" sz="7800" b="1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altLang="fr-FR" sz="7800" b="1" dirty="0" smtClean="0"/>
              <a:t>(</a:t>
            </a:r>
            <a:r>
              <a:rPr lang="fr-FR" altLang="fr-FR" sz="78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altLang="fr-FR" sz="7800" b="1" dirty="0" smtClean="0"/>
              <a:t> + </a:t>
            </a:r>
            <a:r>
              <a:rPr lang="fr-FR" altLang="fr-FR" sz="7800" b="1" dirty="0" smtClean="0"/>
              <a:t>3</a:t>
            </a:r>
            <a:r>
              <a:rPr lang="fr-FR" altLang="fr-FR" sz="7800" b="1" dirty="0" smtClean="0">
                <a:cs typeface="Times New Roman" pitchFamily="18" charset="0"/>
              </a:rPr>
              <a:t>)</a:t>
            </a:r>
            <a:endParaRPr lang="fr-FR" altLang="fr-FR" sz="7800" b="1" dirty="0" smtClean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Développe et réduis</a:t>
            </a:r>
          </a:p>
        </p:txBody>
      </p:sp>
    </p:spTree>
  </p:cSld>
  <p:clrMapOvr>
    <a:masterClrMapping/>
  </p:clrMapOvr>
  <p:transition spd="slow" advClick="0" advTm="3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85750" y="2492375"/>
            <a:ext cx="85725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fr-FR" altLang="fr-FR" sz="7800" b="1" kern="0" dirty="0" smtClean="0"/>
              <a:t>-6</a:t>
            </a:r>
            <a:r>
              <a:rPr lang="fr-FR" altLang="fr-FR" sz="7800" b="1" kern="0" dirty="0" smtClean="0"/>
              <a:t>(</a:t>
            </a:r>
            <a:r>
              <a:rPr lang="fr-FR" altLang="fr-FR" sz="7800" b="1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x²</a:t>
            </a:r>
            <a:r>
              <a:rPr lang="fr-FR" altLang="fr-FR" sz="7800" b="1" kern="0" dirty="0" smtClean="0"/>
              <a:t> - 2</a:t>
            </a:r>
            <a:r>
              <a:rPr lang="fr-FR" altLang="fr-FR" sz="7800" b="1" kern="0" dirty="0" smtClean="0">
                <a:latin typeface="+mn-lt"/>
                <a:cs typeface="Times New Roman" panose="02020603050405020304" pitchFamily="18" charset="0"/>
              </a:rPr>
              <a:t>)</a:t>
            </a:r>
            <a:endParaRPr lang="fr-FR" altLang="fr-FR" sz="7800" kern="0" dirty="0" smtClean="0">
              <a:latin typeface="+mn-lt"/>
            </a:endParaRPr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395288" y="10223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Développe et réduis</a:t>
            </a: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233363" y="98107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Réduis</a:t>
            </a:r>
          </a:p>
        </p:txBody>
      </p:sp>
      <p:sp>
        <p:nvSpPr>
          <p:cNvPr id="6149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altLang="fr-FR" sz="6600" dirty="0" smtClean="0"/>
              <a:t>3</a:t>
            </a:r>
            <a:r>
              <a:rPr lang="fr-FR" altLang="fr-FR" sz="6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altLang="fr-FR" sz="6600" dirty="0" smtClean="0"/>
              <a:t> - </a:t>
            </a:r>
            <a:r>
              <a:rPr lang="fr-FR" altLang="fr-FR" sz="6600" dirty="0" smtClean="0"/>
              <a:t>2 </a:t>
            </a:r>
            <a:r>
              <a:rPr lang="fr-FR" altLang="fr-FR" sz="6600" dirty="0" smtClean="0"/>
              <a:t>+ 8</a:t>
            </a:r>
            <a:r>
              <a:rPr lang="fr-FR" altLang="fr-FR" sz="6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altLang="fr-FR" sz="6600" dirty="0" smtClean="0"/>
              <a:t> - </a:t>
            </a:r>
            <a:r>
              <a:rPr lang="fr-FR" altLang="fr-FR" sz="6600" dirty="0" smtClean="0"/>
              <a:t>5</a:t>
            </a:r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/>
              <p:cNvSpPr txBox="1"/>
              <p:nvPr/>
            </p:nvSpPr>
            <p:spPr>
              <a:xfrm>
                <a:off x="3347864" y="2378075"/>
                <a:ext cx="1428862" cy="1997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0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6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fr-FR" sz="6000" b="0" i="1" smtClean="0"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fr-FR" sz="60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fr-FR" sz="60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fr-FR" sz="6000" dirty="0"/>
              </a:p>
            </p:txBody>
          </p:sp>
        </mc:Choice>
        <mc:Fallback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2378075"/>
                <a:ext cx="1428862" cy="199740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59616" y="93567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 (écrire le résultat sous forme décimale)</a:t>
            </a:r>
            <a:endParaRPr lang="fr-FR" altLang="fr-FR" sz="4800" kern="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3597791" y="2378075"/>
                <a:ext cx="1898277" cy="21738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7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7200" b="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fr-FR" sz="72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fr-FR" sz="7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7791" y="2378075"/>
                <a:ext cx="1898277" cy="21738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590906" y="2378075"/>
                <a:ext cx="3149388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6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sz="66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fr-FR" sz="6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fr-FR" sz="6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fr-FR" sz="6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sz="6600" b="0" i="1" smtClean="0">
                              <a:latin typeface="Cambria Math"/>
                            </a:rPr>
                            <m:t>4</m:t>
                          </m:r>
                        </m:e>
                        <m:sup>
                          <m:r>
                            <a:rPr lang="fr-FR" sz="6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906" y="2378075"/>
                <a:ext cx="3149388" cy="110799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  <p:sp>
        <p:nvSpPr>
          <p:cNvPr id="10245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altLang="fr-FR" sz="6000" dirty="0" smtClean="0"/>
              <a:t>-1 </a:t>
            </a:r>
            <a:r>
              <a:rPr lang="fr-FR" altLang="fr-FR" sz="6000" dirty="0" smtClean="0"/>
              <a:t>+ </a:t>
            </a:r>
            <a:r>
              <a:rPr lang="fr-FR" altLang="fr-FR" sz="6000" dirty="0" smtClean="0"/>
              <a:t>2 – 3 </a:t>
            </a:r>
            <a:r>
              <a:rPr lang="fr-FR" altLang="fr-FR" sz="6000" dirty="0" smtClean="0"/>
              <a:t>+ 4</a:t>
            </a:r>
            <a:endParaRPr lang="fr-FR" altLang="fr-FR" sz="6000" dirty="0" smtClean="0"/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267" name="Titre 6"/>
              <p:cNvSpPr>
                <a:spLocks noGrp="1"/>
              </p:cNvSpPr>
              <p:nvPr>
                <p:ph type="ctrTitle"/>
              </p:nvPr>
            </p:nvSpPr>
            <p:spPr>
              <a:xfrm>
                <a:off x="685800" y="2781300"/>
                <a:ext cx="7772400" cy="1470025"/>
              </a:xfrm>
            </p:spPr>
            <p:txBody>
              <a:bodyPr/>
              <a:lstStyle/>
              <a:p>
                <a:r>
                  <a:rPr lang="fr-FR" altLang="fr-FR" sz="7800" dirty="0" smtClean="0"/>
                  <a:t>A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altLang="fr-FR" sz="7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altLang="fr-FR" sz="78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FR" altLang="fr-FR" sz="78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fr-FR" altLang="fr-FR" sz="7800" dirty="0" smtClean="0"/>
                  <a:t>- </a:t>
                </a:r>
                <a:r>
                  <a:rPr lang="fr-FR" altLang="fr-FR" sz="7800" i="1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fr-FR" altLang="fr-FR" sz="7800" i="1" baseline="300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1267" name="Titre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85800" y="2781300"/>
                <a:ext cx="7772400" cy="1470025"/>
              </a:xfrm>
              <a:blipFill rotWithShape="1">
                <a:blip r:embed="rId2"/>
                <a:stretch>
                  <a:fillRect t="-11618" b="-3153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Si </a:t>
            </a:r>
            <a:r>
              <a:rPr lang="fr-FR" altLang="fr-FR" sz="48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fr-FR" altLang="fr-FR" sz="4800" kern="0" dirty="0" smtClean="0"/>
              <a:t>= </a:t>
            </a:r>
            <a:r>
              <a:rPr lang="fr-FR" altLang="fr-FR" sz="4800" kern="0" dirty="0" smtClean="0"/>
              <a:t>1 </a:t>
            </a:r>
            <a:r>
              <a:rPr lang="fr-FR" altLang="fr-FR" sz="4800" kern="0" dirty="0" smtClean="0"/>
              <a:t>Calcule A</a:t>
            </a: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126</Words>
  <Application>Microsoft Office PowerPoint</Application>
  <PresentationFormat>Affichage à l'écran (4:3)</PresentationFormat>
  <Paragraphs>39</Paragraphs>
  <Slides>12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2x (x + 3)</vt:lpstr>
      <vt:lpstr>Présentation PowerPoint</vt:lpstr>
      <vt:lpstr>3x - 2 + 8x - 5</vt:lpstr>
      <vt:lpstr>Présentation PowerPoint</vt:lpstr>
      <vt:lpstr>Présentation PowerPoint</vt:lpstr>
      <vt:lpstr>Présentation PowerPoint</vt:lpstr>
      <vt:lpstr>-1 + 2 – 3 + 4</vt:lpstr>
      <vt:lpstr>A = x^3- x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bayle</dc:creator>
  <cp:lastModifiedBy>zabowookie</cp:lastModifiedBy>
  <cp:revision>50</cp:revision>
  <dcterms:created xsi:type="dcterms:W3CDTF">2007-09-09T21:06:10Z</dcterms:created>
  <dcterms:modified xsi:type="dcterms:W3CDTF">2014-04-29T04:46:41Z</dcterms:modified>
</cp:coreProperties>
</file>