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72" d="100"/>
          <a:sy n="72" d="100"/>
        </p:scale>
        <p:origin x="-90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23/06/2014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60895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250+325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608954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47590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4,8+2,01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47590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6000" b="1" dirty="0" smtClean="0"/>
              <a:t>Calcule 23+19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750" y="338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335699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7025" y="192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3" y="392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50−24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09759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100−36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09759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253306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5×8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253306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2,5+3,5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54+29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3,8+2,7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57</Words>
  <Application>Microsoft Office PowerPoint</Application>
  <PresentationFormat>Affichage à l'écran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 23+19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66</cp:revision>
  <dcterms:created xsi:type="dcterms:W3CDTF">2007-09-09T21:06:10Z</dcterms:created>
  <dcterms:modified xsi:type="dcterms:W3CDTF">2014-06-23T00:06:55Z</dcterms:modified>
</cp:coreProperties>
</file>