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06/05/2014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re 6"/>
          <p:cNvSpPr txBox="1">
            <a:spLocks/>
          </p:cNvSpPr>
          <p:nvPr/>
        </p:nvSpPr>
        <p:spPr bwMode="auto">
          <a:xfrm>
            <a:off x="685800" y="26368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B = </a:t>
            </a:r>
            <a:r>
              <a:rPr lang="fr-FR" altLang="fr-FR" sz="7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altLang="fr-FR" sz="7800" kern="0" baseline="30000" dirty="0" smtClean="0"/>
              <a:t>2</a:t>
            </a:r>
            <a:endParaRPr lang="fr-FR" altLang="fr-FR" sz="7800" kern="0" baseline="30000" dirty="0" smtClean="0"/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Si </a:t>
            </a:r>
            <a:r>
              <a:rPr lang="fr-FR" altLang="fr-FR" sz="4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/>
              <a:t>= </a:t>
            </a:r>
            <a:r>
              <a:rPr lang="fr-FR" altLang="fr-FR" sz="4800" kern="0" dirty="0" smtClean="0"/>
              <a:t>-2 , calcule B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339752" y="1231310"/>
            <a:ext cx="8604250" cy="1470025"/>
          </a:xfrm>
          <a:prstGeom prst="rect">
            <a:avLst/>
          </a:prstGeom>
          <a:blipFill rotWithShape="1">
            <a:blip r:embed="rId3"/>
            <a:stretch>
              <a:fillRect l="-3260" t="-64730" b="-72614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>
                <a:noFill/>
              </a:rPr>
              <a:t> 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riangle rectangle 1"/>
          <p:cNvSpPr/>
          <p:nvPr/>
        </p:nvSpPr>
        <p:spPr>
          <a:xfrm>
            <a:off x="755650" y="1196975"/>
            <a:ext cx="2087563" cy="322897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318" name="ZoneTexte 3"/>
          <p:cNvSpPr txBox="1">
            <a:spLocks noChangeArrowheads="1"/>
          </p:cNvSpPr>
          <p:nvPr/>
        </p:nvSpPr>
        <p:spPr bwMode="auto">
          <a:xfrm>
            <a:off x="179388" y="2400300"/>
            <a:ext cx="5762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4400"/>
              <a:t>5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871663" y="2133600"/>
            <a:ext cx="684212" cy="101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sz="6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fr-FR" sz="6000" dirty="0"/>
          </a:p>
        </p:txBody>
      </p:sp>
      <p:sp>
        <p:nvSpPr>
          <p:cNvPr id="13320" name="ZoneTexte 9"/>
          <p:cNvSpPr txBox="1">
            <a:spLocks noChangeArrowheads="1"/>
          </p:cNvSpPr>
          <p:nvPr/>
        </p:nvSpPr>
        <p:spPr bwMode="auto">
          <a:xfrm>
            <a:off x="1295400" y="4387850"/>
            <a:ext cx="5762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440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139952" y="2701335"/>
                <a:ext cx="3534237" cy="7642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b="0" i="1" smtClean="0">
                          <a:latin typeface="Cambria Math"/>
                        </a:rPr>
                        <m:t>𝑥</m:t>
                      </m:r>
                      <m:r>
                        <a:rPr lang="fr-FR" sz="4000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fr-FR" sz="40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4000" b="0" i="1" smtClean="0">
                              <a:latin typeface="Cambria Math"/>
                            </a:rPr>
                            <m:t>…………</m:t>
                          </m:r>
                        </m:e>
                      </m:rad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701335"/>
                <a:ext cx="3534237" cy="7642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55650" y="4077072"/>
            <a:ext cx="431974" cy="348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492375"/>
            <a:ext cx="8572500" cy="1470025"/>
          </a:xfrm>
        </p:spPr>
        <p:txBody>
          <a:bodyPr/>
          <a:lstStyle/>
          <a:p>
            <a:r>
              <a:rPr lang="fr-FR" altLang="fr-FR" sz="7800" b="1" smtClean="0"/>
              <a:t>-2(</a:t>
            </a:r>
            <a:r>
              <a:rPr lang="fr-FR" altLang="fr-FR" sz="78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7800" b="1" smtClean="0"/>
              <a:t> + 5</a:t>
            </a:r>
            <a:r>
              <a:rPr lang="fr-FR" altLang="fr-FR" sz="7800" b="1" smtClean="0">
                <a:cs typeface="Times New Roman" pitchFamily="18" charset="0"/>
              </a:rPr>
              <a:t>)</a:t>
            </a:r>
            <a:endParaRPr lang="fr-FR" altLang="fr-FR" sz="7800" b="1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b="1" kern="0" dirty="0" smtClean="0"/>
              <a:t>5(-</a:t>
            </a:r>
            <a:r>
              <a:rPr lang="fr-FR" altLang="fr-FR" sz="7800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x²</a:t>
            </a:r>
            <a:r>
              <a:rPr lang="fr-FR" altLang="fr-FR" sz="7800" b="1" kern="0" dirty="0" smtClean="0"/>
              <a:t> + 1</a:t>
            </a:r>
            <a:r>
              <a:rPr lang="fr-FR" altLang="fr-FR" sz="7800" b="1" kern="0" dirty="0" smtClean="0">
                <a:latin typeface="+mn-lt"/>
                <a:cs typeface="Times New Roman" panose="02020603050405020304" pitchFamily="18" charset="0"/>
              </a:rPr>
              <a:t>)</a:t>
            </a:r>
            <a:endParaRPr lang="fr-FR" altLang="fr-FR" sz="7800" kern="0" dirty="0" smtClean="0">
              <a:latin typeface="+mn-lt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33363" y="9810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</a:t>
            </a:r>
          </a:p>
        </p:txBody>
      </p:sp>
      <p:sp>
        <p:nvSpPr>
          <p:cNvPr id="6149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600" smtClean="0"/>
              <a:t>- 5</a:t>
            </a:r>
            <a:r>
              <a:rPr lang="fr-FR" altLang="fr-FR" sz="66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smtClean="0"/>
              <a:t> + 2 – 4</a:t>
            </a:r>
            <a:r>
              <a:rPr lang="fr-FR" altLang="fr-FR" sz="66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smtClean="0"/>
              <a:t> + 5</a:t>
            </a: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3347864" y="2378075"/>
                <a:ext cx="1428862" cy="1996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fr-FR" sz="60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6000" b="0" i="1" smtClean="0">
                                  <a:latin typeface="Cambria Math"/>
                                </a:rPr>
                                <m:t>16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378075"/>
                <a:ext cx="1428862" cy="1996187"/>
              </a:xfrm>
              <a:prstGeom prst="rect">
                <a:avLst/>
              </a:prstGeom>
              <a:blipFill rotWithShape="1">
                <a:blip r:embed="rId2"/>
                <a:stretch>
                  <a:fillRect r="-8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p:sp>
        <p:nvSpPr>
          <p:cNvPr id="2" name="ZoneTexte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76843" y="1196752"/>
            <a:ext cx="1990313" cy="316362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fr-FR">
                <a:noFill/>
              </a:rPr>
              <a:t> 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655176" y="2386096"/>
                <a:ext cx="583364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400" b="0" i="1" smtClean="0">
                          <a:latin typeface="Cambria Math"/>
                        </a:rPr>
                        <m:t>−5</m:t>
                      </m:r>
                      <m:r>
                        <a:rPr lang="fr-FR" sz="5400" b="0" i="1" smtClean="0">
                          <a:latin typeface="Cambria Math"/>
                          <a:ea typeface="Cambria Math"/>
                        </a:rPr>
                        <m:t>×(−1)×(−1)</m:t>
                      </m:r>
                    </m:oMath>
                  </m:oMathPara>
                </a14:m>
                <a:endParaRPr lang="fr-FR" sz="54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176" y="2386096"/>
                <a:ext cx="5833648" cy="9233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p:sp>
        <p:nvSpPr>
          <p:cNvPr id="10245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000" smtClean="0"/>
              <a:t>-1 – 2 – 3 – 4 – 5 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11267" name="Titre 6"/>
          <p:cNvSpPr>
            <a:spLocks noGrp="1"/>
          </p:cNvSpPr>
          <p:nvPr>
            <p:ph type="ctrTitle"/>
          </p:nvPr>
        </p:nvSpPr>
        <p:spPr>
          <a:xfrm>
            <a:off x="685800" y="2781300"/>
            <a:ext cx="7772400" cy="1470025"/>
          </a:xfrm>
        </p:spPr>
        <p:txBody>
          <a:bodyPr/>
          <a:lstStyle/>
          <a:p>
            <a:r>
              <a:rPr lang="fr-FR" altLang="fr-FR" sz="7800" smtClean="0"/>
              <a:t>A = </a:t>
            </a:r>
            <a:r>
              <a:rPr lang="fr-FR" altLang="fr-FR" sz="78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7800" smtClean="0"/>
              <a:t>² + </a:t>
            </a:r>
            <a:r>
              <a:rPr lang="fr-FR" altLang="fr-FR" sz="7800" i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fr-FR" altLang="fr-FR" sz="7800" i="1" baseline="30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 </a:t>
            </a:r>
            <a:r>
              <a:rPr lang="fr-FR" altLang="fr-FR" sz="4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 smtClean="0"/>
              <a:t>= 3 Calcule A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111</Words>
  <Application>Microsoft Office PowerPoint</Application>
  <PresentationFormat>Affichage à l'écran (4:3)</PresentationFormat>
  <Paragraphs>39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-2(x + 5)</vt:lpstr>
      <vt:lpstr>Présentation PowerPoint</vt:lpstr>
      <vt:lpstr>- 5x + 2 – 4x + 5</vt:lpstr>
      <vt:lpstr>Présentation PowerPoint</vt:lpstr>
      <vt:lpstr>Présentation PowerPoint</vt:lpstr>
      <vt:lpstr>Présentation PowerPoint</vt:lpstr>
      <vt:lpstr>-1 – 2 – 3 – 4 – 5 </vt:lpstr>
      <vt:lpstr>A = x² + x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bayle</dc:creator>
  <cp:lastModifiedBy>zabowookie</cp:lastModifiedBy>
  <cp:revision>50</cp:revision>
  <dcterms:created xsi:type="dcterms:W3CDTF">2007-09-09T21:06:10Z</dcterms:created>
  <dcterms:modified xsi:type="dcterms:W3CDTF">2014-05-06T06:28:11Z</dcterms:modified>
</cp:coreProperties>
</file>