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57" r:id="rId4"/>
    <p:sldId id="261" r:id="rId5"/>
    <p:sldId id="262" r:id="rId6"/>
    <p:sldId id="263" r:id="rId7"/>
    <p:sldId id="259" r:id="rId8"/>
    <p:sldId id="260" r:id="rId9"/>
    <p:sldId id="258" r:id="rId10"/>
    <p:sldId id="271" r:id="rId11"/>
    <p:sldId id="269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78" autoAdjust="0"/>
    <p:restoredTop sz="86444" autoAdjust="0"/>
  </p:normalViewPr>
  <p:slideViewPr>
    <p:cSldViewPr>
      <p:cViewPr>
        <p:scale>
          <a:sx n="100" d="100"/>
          <a:sy n="100" d="100"/>
        </p:scale>
        <p:origin x="-78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87E2D8-CB51-481F-A048-D01D5C302F3C}" type="datetimeFigureOut">
              <a:rPr lang="fr-FR"/>
              <a:pPr>
                <a:defRPr/>
              </a:pPr>
              <a:t>29/04/2014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22C48CA-55C7-42A2-A874-19A4E1CC09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70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2F553D-9268-4DAD-AEF7-40E9B3524240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DFED5C-5F0C-489B-A12F-1532ADCCF5FC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0FAC661-C8EF-4E2D-A6CC-A650683A5365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4CD36-FCD6-40B6-89EB-823EFBC6E19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0515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26676-7C62-4B45-93A8-D6973D4EDD3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0015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DC37C-16F4-4631-8CE1-9EF0F49E154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519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1A400-2583-408E-AF7F-DC63B58E3E1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0428512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1F739-289C-48A8-9284-6CAD0C9E15A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9093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E341D-68DC-456F-9535-727D358968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1203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BF634-13E5-488A-8CA2-C3742AE08A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636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7FB96-F637-4F3F-A1E8-74E3CAB7AA9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38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F2AB8-5365-4230-AAFC-9E6E2FEE74B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2536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A554C-DC72-43DC-AE94-B299E78B43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8070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9BFF2-D467-44B8-9DB1-646D28FFF9D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1947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03AD1-BEB1-4DF1-A6F6-35F122D90A0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507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3468E4B-8A80-4AF9-BECE-BD1748C5DE0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10" name="Titre 6"/>
          <p:cNvSpPr txBox="1">
            <a:spLocks/>
          </p:cNvSpPr>
          <p:nvPr/>
        </p:nvSpPr>
        <p:spPr bwMode="auto">
          <a:xfrm>
            <a:off x="685800" y="26368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fr-FR" altLang="fr-FR" sz="7800" kern="0" dirty="0" smtClean="0"/>
              <a:t>10</a:t>
            </a:r>
            <a:r>
              <a:rPr lang="fr-FR" altLang="fr-FR" sz="7800" kern="0" baseline="30000" dirty="0" smtClean="0"/>
              <a:t>-2</a:t>
            </a:r>
            <a:r>
              <a:rPr lang="fr-FR" altLang="fr-FR" sz="7800" kern="0" dirty="0" smtClean="0"/>
              <a:t> + 0,02</a:t>
            </a:r>
            <a:endParaRPr lang="fr-FR" altLang="fr-FR" sz="7800" kern="0" baseline="30000" dirty="0" smtClean="0"/>
          </a:p>
        </p:txBody>
      </p:sp>
      <p:sp>
        <p:nvSpPr>
          <p:cNvPr id="11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 et écris le résultat sous forme décimale</a:t>
            </a:r>
            <a:endParaRPr lang="fr-FR" altLang="fr-FR" sz="4800" kern="0" dirty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11150" y="2636838"/>
            <a:ext cx="8229600" cy="1143000"/>
          </a:xfrm>
        </p:spPr>
        <p:txBody>
          <a:bodyPr/>
          <a:lstStyle/>
          <a:p>
            <a:r>
              <a:rPr lang="fr-FR" altLang="fr-FR" sz="7800" smtClean="0">
                <a:sym typeface="Symbol" pitchFamily="18" charset="2"/>
              </a:rPr>
              <a:t>0,023</a:t>
            </a:r>
            <a:endParaRPr lang="en-US" altLang="fr-FR" sz="7800" dirty="0" smtClean="0">
              <a:sym typeface="Symbol" pitchFamily="18" charset="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kern="0" dirty="0" smtClean="0"/>
              <a:t>Ecris l ’</a:t>
            </a:r>
            <a:r>
              <a:rPr lang="fr-FR" altLang="fr-FR" kern="0" dirty="0" err="1" smtClean="0"/>
              <a:t>éc</a:t>
            </a:r>
            <a:r>
              <a:rPr lang="en-GB" altLang="fr-FR" dirty="0" err="1" smtClean="0"/>
              <a:t>riture</a:t>
            </a:r>
            <a:r>
              <a:rPr lang="en-GB" altLang="fr-FR" dirty="0" smtClean="0"/>
              <a:t> </a:t>
            </a:r>
            <a:r>
              <a:rPr lang="en-GB" altLang="fr-FR" dirty="0" err="1"/>
              <a:t>scientifique</a:t>
            </a:r>
            <a:r>
              <a:rPr lang="en-GB" altLang="fr-FR" dirty="0"/>
              <a:t> de</a:t>
            </a:r>
            <a:r>
              <a:rPr lang="en-GB" altLang="fr-FR" sz="6000" dirty="0"/>
              <a:t> </a:t>
            </a:r>
            <a:endParaRPr lang="fr-FR" altLang="fr-FR" kern="0" baseline="30000" dirty="0" smtClean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50" y="2492375"/>
            <a:ext cx="8572500" cy="1470025"/>
          </a:xfrm>
        </p:spPr>
        <p:txBody>
          <a:bodyPr/>
          <a:lstStyle/>
          <a:p>
            <a:r>
              <a:rPr lang="fr-FR" altLang="fr-FR" sz="7800" smtClean="0"/>
              <a:t>3(</a:t>
            </a:r>
            <a:r>
              <a:rPr lang="fr-FR" altLang="fr-FR" sz="7800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altLang="fr-FR" sz="7800" smtClean="0"/>
              <a:t> + 2</a:t>
            </a:r>
            <a:r>
              <a:rPr lang="fr-FR" altLang="fr-FR" sz="7800" smtClean="0">
                <a:cs typeface="Times New Roman" pitchFamily="18" charset="0"/>
              </a:rPr>
              <a:t>)</a:t>
            </a:r>
            <a:endParaRPr lang="fr-FR" altLang="fr-FR" sz="7800" smtClean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Développe et réduis</a:t>
            </a: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85750" y="2492375"/>
            <a:ext cx="85725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fr-FR" altLang="fr-FR" sz="7800" kern="0" dirty="0" smtClean="0"/>
              <a:t>-2(</a:t>
            </a:r>
            <a:r>
              <a:rPr lang="fr-FR" altLang="fr-FR" sz="78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r-FR" altLang="fr-FR" sz="7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²</a:t>
            </a:r>
            <a:r>
              <a:rPr lang="fr-FR" altLang="fr-FR" sz="7800" kern="0" dirty="0" smtClean="0"/>
              <a:t> + 3</a:t>
            </a:r>
            <a:r>
              <a:rPr lang="fr-FR" altLang="fr-FR" sz="7800" kern="0" dirty="0">
                <a:latin typeface="+mn-lt"/>
                <a:cs typeface="Times New Roman" panose="02020603050405020304" pitchFamily="18" charset="0"/>
              </a:rPr>
              <a:t>)</a:t>
            </a:r>
            <a:endParaRPr lang="fr-FR" altLang="fr-FR" sz="7800" kern="0" dirty="0" smtClean="0">
              <a:latin typeface="+mn-lt"/>
            </a:endParaRPr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395288" y="10223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Développe et réduis</a:t>
            </a: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7" name="Rectangle 2"/>
          <p:cNvSpPr txBox="1">
            <a:spLocks noGrp="1" noRot="1" noChangeAspect="1" noMove="1" noResize="1" noEditPoints="1" noAdjustHandles="1" noChangeArrowheads="1" noChangeShapeType="1" noTextEdit="1"/>
          </p:cNvSpPr>
          <p:nvPr>
            <p:ph type="ctrTitle"/>
          </p:nvPr>
        </p:nvSpPr>
        <p:spPr>
          <a:blipFill rotWithShape="1">
            <a:blip r:embed="rId2"/>
            <a:stretch>
              <a:fillRect t="-11570" b="-30992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fr-FR" dirty="0">
                <a:noFill/>
              </a:rPr>
              <a:t> </a:t>
            </a:r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233363" y="98107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Réduis</a:t>
            </a: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  <p:sp>
        <p:nvSpPr>
          <p:cNvPr id="3" name="Titre 2"/>
          <p:cNvSpPr>
            <a:spLocks noGrp="1" noRot="1" noChangeAspect="1" noMove="1" noResize="1" noEditPoints="1" noAdjustHandles="1" noChangeArrowheads="1" noChangeShapeType="1" noTextEdit="1"/>
          </p:cNvSpPr>
          <p:nvPr>
            <p:ph type="ctrTitle"/>
          </p:nvPr>
        </p:nvSpPr>
        <p:spPr>
          <a:blipFill rotWithShape="1">
            <a:blip r:embed="rId2"/>
            <a:stretch>
              <a:fillRect/>
            </a:stretch>
          </a:blipFill>
          <a:extLst/>
        </p:spPr>
        <p:txBody>
          <a:bodyPr/>
          <a:lstStyle/>
          <a:p>
            <a:r>
              <a:rPr lang="fr-FR">
                <a:noFill/>
              </a:rPr>
              <a:t> </a:t>
            </a: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  <p:sp>
        <p:nvSpPr>
          <p:cNvPr id="8197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altLang="fr-FR" sz="8800" smtClean="0"/>
              <a:t>2</a:t>
            </a:r>
            <a:r>
              <a:rPr lang="fr-FR" altLang="fr-FR" sz="8800" baseline="30000" smtClean="0"/>
              <a:t>3</a:t>
            </a:r>
            <a:r>
              <a:rPr lang="fr-FR" altLang="fr-FR" sz="8800" smtClean="0"/>
              <a:t> - 2</a:t>
            </a:r>
            <a:r>
              <a:rPr lang="fr-FR" altLang="fr-FR" sz="8800" baseline="30000" smtClean="0"/>
              <a:t>2</a:t>
            </a: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3038708" y="2204864"/>
                <a:ext cx="2197525" cy="20979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fr-FR" sz="60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fr-FR" sz="60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fr-FR" sz="6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fr-FR" sz="60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fr-FR" sz="6000" b="0" dirty="0" smtClean="0"/>
              </a:p>
              <a:p>
                <a:endParaRPr lang="fr-FR" dirty="0" smtClean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8708" y="2204864"/>
                <a:ext cx="2197525" cy="209794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395288" y="13414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000" dirty="0"/>
              <a:t>Écrire sous forme d’une seule </a:t>
            </a:r>
            <a:r>
              <a:rPr lang="fr-FR" altLang="fr-FR" sz="4000" dirty="0" smtClean="0"/>
              <a:t>puissance de 10.</a:t>
            </a:r>
            <a:r>
              <a:rPr lang="fr-FR" altLang="fr-FR" sz="4800" dirty="0"/>
              <a:t/>
            </a:r>
            <a:br>
              <a:rPr lang="fr-FR" altLang="fr-FR" sz="4800" dirty="0"/>
            </a:br>
            <a:endParaRPr lang="fr-FR" altLang="fr-FR" sz="4800" kern="0" dirty="0" smtClean="0"/>
          </a:p>
        </p:txBody>
      </p:sp>
      <p:sp>
        <p:nvSpPr>
          <p:cNvPr id="10245" name="Titre 1"/>
          <p:cNvSpPr>
            <a:spLocks noGrp="1"/>
          </p:cNvSpPr>
          <p:nvPr>
            <p:ph type="ctrTitle"/>
          </p:nvPr>
        </p:nvSpPr>
        <p:spPr>
          <a:xfrm>
            <a:off x="685800" y="2492375"/>
            <a:ext cx="7772400" cy="1470025"/>
          </a:xfrm>
        </p:spPr>
        <p:txBody>
          <a:bodyPr/>
          <a:lstStyle/>
          <a:p>
            <a:r>
              <a:rPr lang="fr-FR" altLang="fr-FR" sz="6600" smtClean="0"/>
              <a:t>(10</a:t>
            </a:r>
            <a:r>
              <a:rPr lang="fr-FR" altLang="fr-FR" sz="6600" baseline="30000" smtClean="0"/>
              <a:t>5</a:t>
            </a:r>
            <a:r>
              <a:rPr lang="fr-FR" altLang="fr-FR" sz="6600" smtClean="0"/>
              <a:t>)</a:t>
            </a:r>
            <a:r>
              <a:rPr lang="fr-FR" altLang="fr-FR" sz="6600" baseline="30000" smtClean="0"/>
              <a:t>2 </a:t>
            </a:r>
            <a:r>
              <a:rPr lang="fr-FR" altLang="fr-FR" sz="6600" smtClean="0"/>
              <a:t>× 10</a:t>
            </a:r>
            <a:r>
              <a:rPr lang="fr-FR" altLang="fr-FR" sz="6600" baseline="30000" smtClean="0"/>
              <a:t>6</a:t>
            </a:r>
            <a:endParaRPr lang="fr-FR" altLang="fr-FR" sz="6600" smtClean="0"/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</a:p>
        </p:txBody>
      </p:sp>
      <p:sp>
        <p:nvSpPr>
          <p:cNvPr id="11267" name="Titre 6"/>
          <p:cNvSpPr>
            <a:spLocks noGrp="1"/>
          </p:cNvSpPr>
          <p:nvPr>
            <p:ph type="ctrTitle"/>
          </p:nvPr>
        </p:nvSpPr>
        <p:spPr>
          <a:xfrm>
            <a:off x="685800" y="2781300"/>
            <a:ext cx="7772400" cy="1470025"/>
          </a:xfrm>
        </p:spPr>
        <p:txBody>
          <a:bodyPr/>
          <a:lstStyle/>
          <a:p>
            <a:r>
              <a:rPr lang="fr-FR" altLang="fr-FR" sz="8000" smtClean="0"/>
              <a:t>23 - 33</a:t>
            </a:r>
            <a:endParaRPr lang="fr-FR" altLang="fr-FR" sz="7800" baseline="30000" smtClean="0"/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/>
              <a:t>Calcule</a:t>
            </a: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91</Words>
  <Application>Microsoft Office PowerPoint</Application>
  <PresentationFormat>Affichage à l'écran (4:3)</PresentationFormat>
  <Paragraphs>36</Paragraphs>
  <Slides>12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Symbol</vt:lpstr>
      <vt:lpstr>Modèle par défaut</vt:lpstr>
      <vt:lpstr>Calcul mental</vt:lpstr>
      <vt:lpstr>3(x + 2)</vt:lpstr>
      <vt:lpstr>Présentation PowerPoint</vt:lpstr>
      <vt:lpstr> </vt:lpstr>
      <vt:lpstr> </vt:lpstr>
      <vt:lpstr>23 - 22</vt:lpstr>
      <vt:lpstr>Présentation PowerPoint</vt:lpstr>
      <vt:lpstr>(105)2 × 106</vt:lpstr>
      <vt:lpstr>23 - 33</vt:lpstr>
      <vt:lpstr>Présentation PowerPoint</vt:lpstr>
      <vt:lpstr>0,023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bayle</dc:creator>
  <cp:lastModifiedBy>ivan zaborowski</cp:lastModifiedBy>
  <cp:revision>48</cp:revision>
  <dcterms:created xsi:type="dcterms:W3CDTF">2007-09-09T21:06:10Z</dcterms:created>
  <dcterms:modified xsi:type="dcterms:W3CDTF">2014-04-28T22:16:28Z</dcterms:modified>
</cp:coreProperties>
</file>