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1" r:id="rId3"/>
    <p:sldId id="267" r:id="rId4"/>
    <p:sldId id="257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8BF237-1183-462D-89DC-950FF3F03AB9}" type="datetimeFigureOut">
              <a:rPr lang="fr-FR"/>
              <a:pPr>
                <a:defRPr/>
              </a:pPr>
              <a:t>04/09/2014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79A35C1-897C-48A5-B5F6-46D64A04524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408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C99E2B-6FDC-406D-B84E-4011B8627AD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560D42-7F60-4C1C-B15C-21F99EAC919F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BF27B05-716D-4272-B444-BE3458236403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66BA0-A5BB-480E-8EFA-4B6154B971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76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4E87B-E5EE-4030-B1BF-48CFD27185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9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B218-A90D-4DA9-9FD7-952312E887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57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B3852-E751-47AF-BFFA-D909DEBC1A9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049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35CAB-EB34-41B9-ACAD-EEBA0668B4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69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6E4A4-7F19-4517-8669-CAD0942941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6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FEEB7-B0ED-4ED7-B8C9-C10A764617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1F65-C36F-4593-AF0A-5D7D4EC55C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58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7C331-5101-4026-B8DC-A995817151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5119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E75C6-5AD1-46CF-B3B3-FE65B84EA9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50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F4997-FBE2-4617-849D-A3F6C4804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51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0279-7684-4278-BA44-0D9E99AC99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01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611674D9-0559-480D-8565-F9EACE10E9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36513" y="5624513"/>
            <a:ext cx="9144001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Titre 6"/>
          <p:cNvSpPr txBox="1">
            <a:spLocks/>
          </p:cNvSpPr>
          <p:nvPr/>
        </p:nvSpPr>
        <p:spPr bwMode="auto">
          <a:xfrm>
            <a:off x="0" y="71675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   Calcule</a:t>
            </a:r>
            <a:r>
              <a:rPr lang="fr-FR" altLang="fr-FR" sz="4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915816" y="1988840"/>
                <a:ext cx="2626040" cy="2181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9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9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96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96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9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96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sz="96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fr-FR" sz="28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988840"/>
                <a:ext cx="2626040" cy="2181495"/>
              </a:xfrm>
              <a:prstGeom prst="rect">
                <a:avLst/>
              </a:prstGeom>
              <a:blipFill rotWithShape="1">
                <a:blip r:embed="rId3"/>
                <a:stretch>
                  <a:fillRect t="-2793" r="-3944" b="-14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0" y="716756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000" kern="0" dirty="0" smtClean="0"/>
              <a:t>   Calcule</a:t>
            </a:r>
            <a:r>
              <a:rPr lang="fr-FR" altLang="fr-FR" sz="40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fr-FR" altLang="fr-FR" sz="4000" i="1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915816" y="1988840"/>
                <a:ext cx="2626040" cy="2209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FR" sz="9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9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fr-FR" sz="9600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96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9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9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9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fr-FR" sz="28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988840"/>
                <a:ext cx="2626040" cy="2209964"/>
              </a:xfrm>
              <a:prstGeom prst="rect">
                <a:avLst/>
              </a:prstGeom>
              <a:blipFill rotWithShape="1">
                <a:blip r:embed="rId3"/>
                <a:stretch>
                  <a:fillRect t="-1653" r="-3944" b="-1432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Arc 2"/>
          <p:cNvSpPr/>
          <p:nvPr/>
        </p:nvSpPr>
        <p:spPr>
          <a:xfrm>
            <a:off x="6948264" y="1628800"/>
            <a:ext cx="936104" cy="72008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1907704" y="1916832"/>
                <a:ext cx="4608512" cy="2744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b="1" i="1" smtClean="0">
                          <a:latin typeface="Cambria Math"/>
                        </a:rPr>
                        <m:t>𝟗</m:t>
                      </m:r>
                      <m:r>
                        <a:rPr lang="fr-FR" sz="8800" b="1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sz="8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88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num>
                        <m:den>
                          <m:r>
                            <a:rPr lang="fr-FR" sz="8800" b="1" i="1" smtClean="0">
                              <a:latin typeface="Cambria Math"/>
                              <a:ea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fr-FR" sz="8800" b="1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1916832"/>
                <a:ext cx="4608512" cy="27444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oneTexte 1"/>
          <p:cNvSpPr txBox="1"/>
          <p:nvPr/>
        </p:nvSpPr>
        <p:spPr>
          <a:xfrm>
            <a:off x="539552" y="106551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Calcule</a:t>
            </a:r>
            <a:endParaRPr lang="fr-FR" sz="5400" dirty="0"/>
          </a:p>
        </p:txBody>
      </p:sp>
    </p:spTree>
  </p:cSld>
  <p:clrMapOvr>
    <a:masterClrMapping/>
  </p:clrMapOvr>
  <p:transition spd="slow" advClick="0" advTm="4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Rectangle 2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357188" y="2492896"/>
                <a:ext cx="8572500" cy="1470025"/>
              </a:xfrm>
            </p:spPr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1" i="0" smtClean="0">
                          <a:latin typeface="Cambria Math"/>
                        </a:rPr>
                        <m:t>𝟒</m:t>
                      </m:r>
                      <m:r>
                        <a:rPr lang="fr-FR" altLang="fr-FR" sz="7800" b="1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altLang="fr-FR" sz="7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altLang="fr-FR" sz="7800" b="1" i="1" smtClean="0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fr-FR" altLang="fr-FR" sz="7800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altLang="fr-FR" sz="7800" b="1" dirty="0" smtClean="0"/>
              </a:p>
            </p:txBody>
          </p:sp>
        </mc:Choice>
        <mc:Fallback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7188" y="2492896"/>
                <a:ext cx="8572500" cy="1470025"/>
              </a:xfrm>
              <a:blipFill rotWithShape="1">
                <a:blip r:embed="rId3"/>
                <a:stretch>
                  <a:fillRect t="-17012" b="-2655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39552" y="106551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Calcule</a:t>
            </a:r>
            <a:endParaRPr lang="fr-FR" sz="5400" dirty="0"/>
          </a:p>
        </p:txBody>
      </p:sp>
    </p:spTree>
  </p:cSld>
  <p:clrMapOvr>
    <a:masterClrMapping/>
  </p:clrMapOvr>
  <p:transition spd="slow" advClick="0" advTm="4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2987824" y="2132856"/>
                <a:ext cx="2808312" cy="199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1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1" i="1" dirty="0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fr-FR" sz="6600" b="1" i="1" dirty="0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fr-FR" sz="6600" b="1" i="1" dirty="0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sz="6600" b="1" i="1" dirty="0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6600" b="1" i="1" dirty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fr-FR" sz="6600" b="1" i="1" dirty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132856"/>
                <a:ext cx="2808312" cy="19938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539552" y="106551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Calcule</a:t>
            </a:r>
            <a:endParaRPr lang="fr-FR" sz="5400" dirty="0"/>
          </a:p>
        </p:txBody>
      </p:sp>
    </p:spTree>
  </p:cSld>
  <p:clrMapOvr>
    <a:masterClrMapping/>
  </p:clrMapOvr>
  <p:transition spd="slow" advClick="0" advTm="4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25306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39552" y="106551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Calcule</a:t>
            </a:r>
            <a:endParaRPr lang="fr-FR" sz="5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2938699" y="2204864"/>
                <a:ext cx="3762568" cy="2173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fr-FR" sz="72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fr-FR" sz="7200" b="1" i="1" smtClean="0">
                          <a:latin typeface="Cambria Math"/>
                        </a:rPr>
                        <m:t> </m:t>
                      </m:r>
                      <m:r>
                        <a:rPr lang="fr-FR" sz="7200" b="1" i="1" smtClean="0">
                          <a:latin typeface="Cambria Math"/>
                        </a:rPr>
                        <m:t>𝒅𝒆</m:t>
                      </m:r>
                      <m:r>
                        <a:rPr lang="fr-FR" sz="7200" b="1" i="1" smtClean="0">
                          <a:latin typeface="Cambria Math"/>
                        </a:rPr>
                        <m:t> </m:t>
                      </m:r>
                      <m:r>
                        <a:rPr lang="fr-FR" sz="7200" b="1" i="1" smtClean="0">
                          <a:latin typeface="Cambria Math"/>
                        </a:rPr>
                        <m:t>𝟐𝟒</m:t>
                      </m:r>
                    </m:oMath>
                  </m:oMathPara>
                </a14:m>
                <a:endParaRPr lang="fr-FR" sz="72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699" y="2204864"/>
                <a:ext cx="3762568" cy="21738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3347864" y="2420888"/>
                <a:ext cx="3312368" cy="218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f>
                      <m:fPr>
                        <m:ctrlPr>
                          <a:rPr lang="fr-FR" sz="9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96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9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7200" dirty="0" smtClean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9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fr-FR" sz="96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sz="9600" b="0" i="1" dirty="0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fr-FR" sz="7200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420888"/>
                <a:ext cx="3312368" cy="2188484"/>
              </a:xfrm>
              <a:prstGeom prst="rect">
                <a:avLst/>
              </a:prstGeom>
              <a:blipFill rotWithShape="1">
                <a:blip r:embed="rId2"/>
                <a:stretch>
                  <a:fillRect b="-306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539552" y="106551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Calcule</a:t>
            </a:r>
            <a:endParaRPr lang="fr-FR" sz="540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ZoneTexte 1"/>
              <p:cNvSpPr txBox="1"/>
              <p:nvPr/>
            </p:nvSpPr>
            <p:spPr>
              <a:xfrm>
                <a:off x="1912619" y="2204864"/>
                <a:ext cx="4968552" cy="2196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7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72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fr-FR" sz="72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fr-FR" sz="7200" b="1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fr-FR" sz="72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fr-FR" sz="7200" b="1" i="1" smtClean="0">
                              <a:latin typeface="Cambria Math"/>
                              <a:ea typeface="Cambria Math"/>
                            </a:rPr>
                            <m:t>𝟓</m:t>
                          </m:r>
                        </m:num>
                        <m:den>
                          <m:r>
                            <a:rPr lang="fr-FR" sz="7200" b="1" i="1" smtClean="0"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fr-FR" sz="7200" b="1" dirty="0"/>
              </a:p>
            </p:txBody>
          </p:sp>
        </mc:Choice>
        <mc:Fallback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619" y="2204864"/>
                <a:ext cx="4968552" cy="21964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539552" y="1065510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/>
              <a:t>Calcule</a:t>
            </a:r>
            <a:endParaRPr lang="fr-FR" sz="5400" dirty="0"/>
          </a:p>
        </p:txBody>
      </p:sp>
    </p:spTree>
  </p:cSld>
  <p:clrMapOvr>
    <a:masterClrMapping/>
  </p:clrMapOvr>
  <p:transition spd="slow" advClick="0" advTm="5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5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1772816"/>
            <a:ext cx="76328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3 kg de Vivaneau « Flamme » coutent 6000 frs, Combien coutent 2 kg de ce poisson</a:t>
            </a:r>
            <a:r>
              <a:rPr lang="fr-FR" sz="4000" dirty="0" smtClean="0"/>
              <a:t> </a:t>
            </a:r>
            <a:r>
              <a:rPr lang="fr-FR" sz="4000" dirty="0" smtClean="0"/>
              <a:t>?</a:t>
            </a:r>
            <a:endParaRPr lang="fr-FR" sz="4000" dirty="0"/>
          </a:p>
        </p:txBody>
      </p:sp>
    </p:spTree>
  </p:cSld>
  <p:clrMapOvr>
    <a:masterClrMapping/>
  </p:clrMapOvr>
  <p:transition spd="slow" advClick="0" advTm="4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179164" y="908720"/>
            <a:ext cx="8964836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kern="0" dirty="0" smtClean="0"/>
              <a:t>Ecrire la fraction sous la forme d’une fraction irréductible,</a:t>
            </a:r>
            <a:endParaRPr lang="fr-FR" altLang="fr-FR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/>
              <p:cNvSpPr txBox="1"/>
              <p:nvPr/>
            </p:nvSpPr>
            <p:spPr>
              <a:xfrm>
                <a:off x="2789374" y="2564904"/>
                <a:ext cx="1872208" cy="199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b="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dirty="0" smtClean="0">
                              <a:latin typeface="Cambria Math"/>
                            </a:rPr>
                            <m:t>63</m:t>
                          </m:r>
                        </m:num>
                        <m:den>
                          <m:r>
                            <a:rPr lang="fr-FR" sz="6600" b="0" i="1" dirty="0" smtClean="0">
                              <a:latin typeface="Cambria Math"/>
                            </a:rPr>
                            <m:t>54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9374" y="2564904"/>
                <a:ext cx="1872208" cy="199381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45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5725</TotalTime>
  <Words>131</Words>
  <Application>Microsoft Office PowerPoint</Application>
  <PresentationFormat>Affichage à l'écran (4:3)</PresentationFormat>
  <Paragraphs>35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Présentation PowerPoint</vt:lpstr>
      <vt:lpstr>4×5/4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zaborowski</dc:creator>
  <cp:lastModifiedBy>ivan zaborowski</cp:lastModifiedBy>
  <cp:revision>93</cp:revision>
  <dcterms:created xsi:type="dcterms:W3CDTF">2007-09-09T21:06:10Z</dcterms:created>
  <dcterms:modified xsi:type="dcterms:W3CDTF">2014-09-05T00:10:24Z</dcterms:modified>
  <cp:category>calcul mental</cp:category>
</cp:coreProperties>
</file>