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92" d="100"/>
          <a:sy n="92" d="100"/>
        </p:scale>
        <p:origin x="-2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02/09/2014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itre 6"/>
          <p:cNvSpPr txBox="1">
            <a:spLocks/>
          </p:cNvSpPr>
          <p:nvPr/>
        </p:nvSpPr>
        <p:spPr bwMode="auto">
          <a:xfrm>
            <a:off x="685800" y="26368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B = </a:t>
            </a:r>
            <a:r>
              <a:rPr lang="fr-FR" altLang="fr-FR" sz="7800" kern="0" dirty="0" smtClean="0">
                <a:latin typeface="Times" pitchFamily="18" charset="0"/>
              </a:rPr>
              <a:t>(2</a:t>
            </a:r>
            <a:r>
              <a:rPr lang="fr-FR" altLang="fr-FR" sz="7800" i="1" kern="0" dirty="0" smtClean="0">
                <a:latin typeface="Times" pitchFamily="18" charset="0"/>
              </a:rPr>
              <a:t>x</a:t>
            </a:r>
            <a:r>
              <a:rPr lang="fr-FR" altLang="fr-FR" sz="7800" kern="0" dirty="0" smtClean="0">
                <a:latin typeface="Times" pitchFamily="18" charset="0"/>
              </a:rPr>
              <a:t> -1)²</a:t>
            </a:r>
            <a:endParaRPr lang="fr-FR" altLang="fr-FR" sz="7800" kern="0" baseline="30000" dirty="0" smtClean="0">
              <a:latin typeface="Times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Développe l’identité remarquable</a:t>
            </a:r>
            <a:endParaRPr lang="fr-FR" altLang="fr-FR" kern="0" dirty="0" smtClean="0"/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mc="http://schemas.openxmlformats.org/markup-compatibility/2006" xmlns="" val="1256554636"/>
              </p:ext>
            </p:extLst>
          </p:nvPr>
        </p:nvGraphicFramePr>
        <p:xfrm>
          <a:off x="1547664" y="2420888"/>
          <a:ext cx="4680519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0173"/>
                <a:gridCol w="1560173"/>
                <a:gridCol w="1560173"/>
              </a:tblGrid>
              <a:tr h="76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blipFill rotWithShape="1">
                      <a:blip r:embed="rId3"/>
                      <a:stretch>
                        <a:fillRect l="-391" t="-15200" r="-200000" b="-2392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fr-FR" sz="4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</a:t>
                      </a:r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fr-FR" sz="4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Développe (2</a:t>
            </a:r>
            <a:r>
              <a:rPr lang="fr-FR" altLang="fr-FR" i="1" kern="0" dirty="0" smtClean="0">
                <a:latin typeface="Times" pitchFamily="18" charset="0"/>
              </a:rPr>
              <a:t>x</a:t>
            </a:r>
            <a:r>
              <a:rPr lang="fr-FR" altLang="fr-FR" kern="0" dirty="0" smtClean="0"/>
              <a:t> -1)(</a:t>
            </a:r>
            <a:r>
              <a:rPr lang="fr-FR" altLang="fr-FR" i="1" kern="0" dirty="0" smtClean="0">
                <a:latin typeface="Times" pitchFamily="18" charset="0"/>
              </a:rPr>
              <a:t>x</a:t>
            </a:r>
            <a:r>
              <a:rPr lang="fr-FR" altLang="fr-FR" kern="0" dirty="0" smtClean="0"/>
              <a:t> +3) </a:t>
            </a:r>
            <a:endParaRPr lang="fr-FR" altLang="fr-FR" kern="0" dirty="0" smtClean="0"/>
          </a:p>
        </p:txBody>
      </p:sp>
    </p:spTree>
  </p:cSld>
  <p:clrMapOvr>
    <a:masterClrMapping/>
  </p:clrMapOvr>
  <p:transition spd="slow" advClick="0" advTm="5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492375"/>
            <a:ext cx="8572500" cy="1470025"/>
          </a:xfrm>
        </p:spPr>
        <p:txBody>
          <a:bodyPr/>
          <a:lstStyle/>
          <a:p>
            <a:r>
              <a:rPr lang="fr-FR" altLang="fr-FR" sz="7800" dirty="0" smtClean="0"/>
              <a:t>3</a:t>
            </a:r>
            <a:r>
              <a:rPr lang="fr-FR" altLang="fr-FR" sz="7800" i="1" dirty="0" smtClean="0">
                <a:latin typeface="Times" pitchFamily="18" charset="0"/>
              </a:rPr>
              <a:t>y</a:t>
            </a:r>
            <a:r>
              <a:rPr lang="fr-FR" altLang="fr-FR" sz="7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7800" dirty="0" smtClean="0"/>
              <a:t>(</a:t>
            </a:r>
            <a:r>
              <a:rPr lang="fr-FR" altLang="fr-FR" sz="7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7800" dirty="0" smtClean="0"/>
              <a:t> </a:t>
            </a:r>
            <a:r>
              <a:rPr lang="fr-FR" altLang="fr-FR" sz="7800" dirty="0" smtClean="0"/>
              <a:t>- 1</a:t>
            </a:r>
            <a:r>
              <a:rPr lang="fr-FR" altLang="fr-FR" sz="7800" dirty="0" smtClean="0">
                <a:cs typeface="Times New Roman" pitchFamily="18" charset="0"/>
              </a:rPr>
              <a:t>)</a:t>
            </a:r>
            <a:endParaRPr lang="fr-FR" altLang="fr-FR" sz="7800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</p:spTree>
  </p:cSld>
  <p:clrMapOvr>
    <a:masterClrMapping/>
  </p:clrMapOvr>
  <p:transition spd="slow" advClick="0" advTm="4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5750" y="2492375"/>
            <a:ext cx="85725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 (-</a:t>
            </a:r>
            <a:r>
              <a:rPr lang="fr-FR" altLang="fr-FR" sz="7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x²</a:t>
            </a:r>
            <a:r>
              <a:rPr lang="fr-FR" altLang="fr-FR" sz="7800" kern="0" dirty="0" smtClean="0"/>
              <a:t> + 4</a:t>
            </a:r>
            <a:r>
              <a:rPr lang="fr-FR" altLang="fr-FR" sz="7800" kern="0" dirty="0" smtClean="0">
                <a:latin typeface="+mn-lt"/>
                <a:cs typeface="Times New Roman" panose="02020603050405020304" pitchFamily="18" charset="0"/>
              </a:rPr>
              <a:t>)</a:t>
            </a:r>
            <a:r>
              <a:rPr lang="fr-FR" altLang="fr-FR" sz="7800" b="1" kern="0" dirty="0" smtClean="0">
                <a:latin typeface="+mn-lt"/>
                <a:cs typeface="Times New Roman" panose="02020603050405020304" pitchFamily="18" charset="0"/>
              </a:rPr>
              <a:t>×</a:t>
            </a:r>
            <a:r>
              <a:rPr lang="fr-FR" altLang="fr-FR" sz="7800" kern="0" dirty="0" smtClean="0">
                <a:latin typeface="+mn-lt"/>
                <a:cs typeface="Times New Roman" panose="02020603050405020304" pitchFamily="18" charset="0"/>
              </a:rPr>
              <a:t>5</a:t>
            </a:r>
            <a:endParaRPr lang="fr-FR" altLang="fr-FR" sz="7800" kern="0" dirty="0" smtClean="0">
              <a:latin typeface="+mn-lt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95288" y="10223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33363" y="9810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Réduis</a:t>
            </a:r>
          </a:p>
        </p:txBody>
      </p:sp>
      <p:sp>
        <p:nvSpPr>
          <p:cNvPr id="6149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600" dirty="0" smtClean="0"/>
              <a:t>-3</a:t>
            </a:r>
            <a:r>
              <a:rPr lang="fr-FR" altLang="fr-FR" sz="6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dirty="0" smtClean="0"/>
              <a:t> +12 </a:t>
            </a:r>
            <a:r>
              <a:rPr lang="fr-FR" altLang="fr-FR" sz="6600" dirty="0" smtClean="0"/>
              <a:t>+ 8</a:t>
            </a:r>
            <a:r>
              <a:rPr lang="fr-FR" altLang="fr-FR" sz="6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dirty="0" smtClean="0"/>
              <a:t> - </a:t>
            </a:r>
            <a:r>
              <a:rPr lang="fr-FR" altLang="fr-FR" sz="6600" dirty="0" smtClean="0"/>
              <a:t>15</a:t>
            </a:r>
            <a:endParaRPr lang="fr-FR" altLang="fr-FR" sz="66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advClick="0"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478845" y="2568062"/>
            <a:ext cx="71609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 smtClean="0"/>
              <a:t>2(</a:t>
            </a:r>
            <a:r>
              <a:rPr lang="fr-FR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sz="7200" dirty="0" smtClean="0"/>
              <a:t>+ 3) </a:t>
            </a:r>
            <a:r>
              <a:rPr lang="fr-FR" sz="7200" dirty="0" smtClean="0"/>
              <a:t>- </a:t>
            </a:r>
            <a:r>
              <a:rPr lang="fr-FR" sz="7200" dirty="0" smtClean="0"/>
              <a:t>3(</a:t>
            </a:r>
            <a:r>
              <a:rPr lang="fr-FR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sz="7200" dirty="0" smtClean="0"/>
              <a:t>+ </a:t>
            </a:r>
            <a:r>
              <a:rPr lang="fr-FR" sz="7200" dirty="0" smtClean="0"/>
              <a:t>5)</a:t>
            </a:r>
            <a:endParaRPr lang="fr-FR" sz="7200" dirty="0"/>
          </a:p>
        </p:txBody>
      </p:sp>
      <p:sp>
        <p:nvSpPr>
          <p:cNvPr id="9" name="Rectangle 8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9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9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En utilisant la formule </a:t>
            </a:r>
            <a:r>
              <a:rPr lang="fr-FR" altLang="fr-FR" sz="4800" kern="0" dirty="0" err="1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a+</a:t>
            </a:r>
            <a:r>
              <a:rPr lang="fr-FR" altLang="fr-FR" sz="4800" kern="0" dirty="0" err="1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b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=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(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a+b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), factorise</a:t>
            </a:r>
            <a:endParaRPr lang="fr-FR" altLang="fr-FR" sz="4800" kern="0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267744" y="2924944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 smtClean="0"/>
              <a:t>4a² +ab</a:t>
            </a:r>
            <a:endParaRPr lang="fr-FR" dirty="0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En utilisant la formule </a:t>
            </a:r>
            <a:r>
              <a:rPr lang="fr-FR" altLang="fr-FR" sz="4800" kern="0" dirty="0" err="1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a+</a:t>
            </a:r>
            <a:r>
              <a:rPr lang="fr-FR" altLang="fr-FR" sz="4800" kern="0" dirty="0" err="1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b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=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(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a+b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), factorise</a:t>
            </a:r>
            <a:endParaRPr lang="fr-FR" altLang="fr-FR" sz="4800" kern="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267744" y="2924944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 smtClean="0"/>
              <a:t>21</a:t>
            </a:r>
            <a:r>
              <a:rPr lang="fr-FR" sz="7200" i="1" dirty="0" smtClean="0">
                <a:latin typeface="Times" pitchFamily="18" charset="0"/>
              </a:rPr>
              <a:t>x²</a:t>
            </a:r>
            <a:r>
              <a:rPr lang="fr-FR" sz="7200" dirty="0" smtClean="0"/>
              <a:t> + </a:t>
            </a:r>
            <a:r>
              <a:rPr lang="fr-FR" sz="7200" i="1" dirty="0" smtClean="0">
                <a:latin typeface="Times" pitchFamily="18" charset="0"/>
              </a:rPr>
              <a:t>x</a:t>
            </a:r>
            <a:endParaRPr lang="fr-FR" dirty="0"/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Développe l’identité remarquable</a:t>
            </a:r>
            <a:endParaRPr lang="fr-FR" altLang="fr-FR" kern="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555776" y="2780928"/>
            <a:ext cx="334899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i="1" dirty="0" smtClean="0">
                <a:latin typeface="Times" pitchFamily="18" charset="0"/>
              </a:rPr>
              <a:t>(x + 3)²</a:t>
            </a:r>
            <a:endParaRPr lang="fr-FR" sz="8000" dirty="0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Si </a:t>
            </a:r>
            <a:r>
              <a:rPr lang="fr-FR" altLang="fr-FR" sz="4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altLang="fr-FR" sz="4800" kern="0" dirty="0" smtClean="0"/>
              <a:t>= </a:t>
            </a:r>
            <a:r>
              <a:rPr lang="fr-FR" altLang="fr-FR" sz="4800" kern="0" dirty="0" smtClean="0"/>
              <a:t>2 </a:t>
            </a:r>
            <a:r>
              <a:rPr lang="fr-FR" altLang="fr-FR" sz="4800" kern="0" dirty="0" smtClean="0"/>
              <a:t>Calcule A</a:t>
            </a:r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/>
          <a:lstStyle/>
          <a:p>
            <a:r>
              <a:rPr lang="fr-FR" sz="8000" dirty="0" smtClean="0"/>
              <a:t>A =(</a:t>
            </a:r>
            <a:r>
              <a:rPr lang="fr-FR" altLang="fr-FR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+ 3</a:t>
            </a:r>
            <a:r>
              <a:rPr lang="fr-FR" altLang="fr-F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altLang="fr-FR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fr-FR" sz="8000" dirty="0" smtClean="0"/>
              <a:t> </a:t>
            </a:r>
            <a:endParaRPr lang="fr-FR" sz="8000" dirty="0"/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132</Words>
  <Application>Microsoft Office PowerPoint</Application>
  <PresentationFormat>Affichage à l'écran (4:3)</PresentationFormat>
  <Paragraphs>39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3y (x - 1)</vt:lpstr>
      <vt:lpstr>Diapositive 3</vt:lpstr>
      <vt:lpstr>-3x +12 + 8x - 15</vt:lpstr>
      <vt:lpstr>Diapositive 5</vt:lpstr>
      <vt:lpstr>Diapositive 6</vt:lpstr>
      <vt:lpstr>Diapositive 7</vt:lpstr>
      <vt:lpstr>Diapositive 8</vt:lpstr>
      <vt:lpstr>A =(x + 3)² 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</dc:creator>
  <cp:lastModifiedBy>ivan.zaborowski</cp:lastModifiedBy>
  <cp:revision>57</cp:revision>
  <dcterms:created xsi:type="dcterms:W3CDTF">2007-09-09T21:06:10Z</dcterms:created>
  <dcterms:modified xsi:type="dcterms:W3CDTF">2014-09-02T03:31:09Z</dcterms:modified>
</cp:coreProperties>
</file>