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72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78" autoAdjust="0"/>
    <p:restoredTop sz="86444" autoAdjust="0"/>
  </p:normalViewPr>
  <p:slideViewPr>
    <p:cSldViewPr>
      <p:cViewPr>
        <p:scale>
          <a:sx n="70" d="100"/>
          <a:sy n="70" d="100"/>
        </p:scale>
        <p:origin x="-81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30/07/2014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re 6"/>
              <p:cNvSpPr txBox="1">
                <a:spLocks/>
              </p:cNvSpPr>
              <p:nvPr/>
            </p:nvSpPr>
            <p:spPr bwMode="auto">
              <a:xfrm>
                <a:off x="179512" y="2539006"/>
                <a:ext cx="8257976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altLang="fr-FR" sz="7800" i="1" kern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altLang="fr-FR" sz="7800" b="0" i="1" kern="0" smtClean="0">
                              <a:latin typeface="Cambria Math"/>
                            </a:rPr>
                            <m:t>103+10</m:t>
                          </m:r>
                        </m:e>
                        <m:sup>
                          <m:r>
                            <a:rPr lang="fr-FR" altLang="fr-FR" sz="7800" b="0" i="1" kern="0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r-FR" altLang="fr-FR" sz="7800" kern="0" dirty="0" smtClean="0"/>
              </a:p>
            </p:txBody>
          </p:sp>
        </mc:Choice>
        <mc:Fallback xmlns="">
          <p:sp>
            <p:nvSpPr>
              <p:cNvPr id="10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539006"/>
                <a:ext cx="8257976" cy="14700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616" y="1236355"/>
            <a:ext cx="8344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7200" b="1" dirty="0" smtClean="0">
                <a:cs typeface="Times New Roman" pitchFamily="18" charset="0"/>
              </a:rPr>
              <a:t>Si </a:t>
            </a:r>
            <a:r>
              <a:rPr lang="fr-FR" altLang="fr-F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2, Calcule </a:t>
            </a:r>
            <a:r>
              <a:rPr lang="fr-FR" altLang="fr-F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fr-F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1551712" y="2977749"/>
                <a:ext cx="576064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7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7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=(</a:t>
                </a:r>
                <a14:m>
                  <m:oMath xmlns:m="http://schemas.openxmlformats.org/officeDocument/2006/math"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+3</m:t>
                    </m:r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sz="7200" b="0" i="1" smtClean="0">
                        <a:latin typeface="Cambria Math"/>
                        <a:cs typeface="Times New Roman" panose="02020603050405020304" pitchFamily="18" charset="0"/>
                      </a:rPr>
                      <m:t>)²</m:t>
                    </m:r>
                  </m:oMath>
                </a14:m>
                <a:endParaRPr lang="fr-FR" sz="7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712" y="2977749"/>
                <a:ext cx="5760640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8042" t="-19289" b="-411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2251" y="1196752"/>
            <a:ext cx="8497639" cy="1470025"/>
          </a:xfrm>
        </p:spPr>
        <p:txBody>
          <a:bodyPr/>
          <a:lstStyle/>
          <a:p>
            <a:r>
              <a:rPr lang="fr-FR" sz="4800" dirty="0" smtClean="0"/>
              <a:t>Développe</a:t>
            </a:r>
            <a:endParaRPr lang="fr-FR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475656" y="2859906"/>
                <a:ext cx="619268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i="1" smtClean="0">
                          <a:latin typeface="Cambria Math"/>
                        </a:rPr>
                        <m:t>2</m:t>
                      </m:r>
                      <m:r>
                        <a:rPr lang="fr-FR" sz="8800" b="0" i="1" smtClean="0">
                          <a:latin typeface="Cambria Math"/>
                        </a:rPr>
                        <m:t>(</m:t>
                      </m:r>
                      <m:r>
                        <a:rPr lang="fr-FR" sz="8800" b="0" i="1" smtClean="0">
                          <a:latin typeface="Cambria Math"/>
                        </a:rPr>
                        <m:t>𝑥</m:t>
                      </m:r>
                      <m:r>
                        <a:rPr lang="fr-FR" sz="8800" b="0" i="1" smtClean="0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859906"/>
                <a:ext cx="6192688" cy="14465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2251" y="1196752"/>
            <a:ext cx="8497639" cy="1470025"/>
          </a:xfrm>
        </p:spPr>
        <p:txBody>
          <a:bodyPr/>
          <a:lstStyle/>
          <a:p>
            <a:r>
              <a:rPr lang="fr-FR" sz="4800" dirty="0" smtClean="0"/>
              <a:t>Développe</a:t>
            </a:r>
            <a:endParaRPr lang="fr-FR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475656" y="2708920"/>
                <a:ext cx="619268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0" i="1" smtClean="0">
                          <a:latin typeface="Cambria Math"/>
                        </a:rPr>
                        <m:t>5</m:t>
                      </m:r>
                      <m:r>
                        <a:rPr lang="fr-FR" sz="8800" b="0" i="1" smtClean="0">
                          <a:latin typeface="Cambria Math"/>
                        </a:rPr>
                        <m:t>𝑥</m:t>
                      </m:r>
                      <m:r>
                        <a:rPr lang="fr-FR" sz="8800" b="0" i="1" smtClean="0">
                          <a:latin typeface="Cambria Math"/>
                        </a:rPr>
                        <m:t>(</m:t>
                      </m:r>
                      <m:r>
                        <a:rPr lang="fr-FR" sz="8800" b="0" i="1" smtClean="0">
                          <a:latin typeface="Cambria Math"/>
                        </a:rPr>
                        <m:t>𝑥</m:t>
                      </m:r>
                      <m:r>
                        <a:rPr lang="fr-FR" sz="8800" b="0" i="1" smtClean="0">
                          <a:latin typeface="Cambria Math"/>
                        </a:rPr>
                        <m:t>+8)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708920"/>
                <a:ext cx="6192688" cy="14465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7549418"/>
      </p:ext>
    </p:extLst>
  </p:cSld>
  <p:clrMapOvr>
    <a:masterClrMapping/>
  </p:clrMapOvr>
  <p:transition spd="slow" advClick="0" advTm="4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40963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Ecrire sous la forme 10</a:t>
            </a:r>
            <a:r>
              <a:rPr lang="fr-FR" altLang="fr-FR" sz="5400" baseline="30000" dirty="0" smtClean="0"/>
              <a:t>n</a:t>
            </a:r>
            <a:endParaRPr lang="fr-FR" altLang="fr-FR" sz="5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267744" y="1879657"/>
                <a:ext cx="4411529" cy="26083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fr-FR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7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72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sz="7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FR" sz="720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fr-FR" sz="72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72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fr-FR" sz="72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fr-FR" sz="72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72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fr-FR" sz="72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fr-FR" sz="7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72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879657"/>
                <a:ext cx="4411529" cy="260834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50825" y="76169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Calcule,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375471" y="1648791"/>
                <a:ext cx="4393058" cy="2636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8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8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88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fr-FR" sz="8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8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8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8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471" y="1648791"/>
                <a:ext cx="4393058" cy="26363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0825" y="69269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(mettre le résultat sous forme décimale)</a:t>
            </a:r>
            <a:endParaRPr lang="fr-FR" altLang="fr-FR" sz="4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447131" y="2276872"/>
                <a:ext cx="4241995" cy="263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8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88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sz="88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fr-FR" sz="8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8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8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8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131" y="2276872"/>
                <a:ext cx="4241995" cy="26363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4936" y="720749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090193" y="1916832"/>
                <a:ext cx="5109098" cy="2397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8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80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sz="80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fr-FR" sz="8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8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8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8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fr-FR" sz="8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8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80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fr-FR" sz="80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FR" sz="80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193" y="1916832"/>
                <a:ext cx="5109098" cy="23971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32619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7051" y="734875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2017451" y="1916832"/>
                <a:ext cx="5109098" cy="2575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66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66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66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sz="6600" i="1">
                                      <a:latin typeface="Cambria Math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fr-FR" sz="66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fr-FR" sz="66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fr-FR" sz="6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FR" sz="6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6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51" y="1916832"/>
                <a:ext cx="5109098" cy="25750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Titre 6"/>
          <p:cNvSpPr txBox="1">
            <a:spLocks/>
          </p:cNvSpPr>
          <p:nvPr/>
        </p:nvSpPr>
        <p:spPr bwMode="auto">
          <a:xfrm>
            <a:off x="-26902" y="993742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850849" y="2453924"/>
                <a:ext cx="510909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0" i="1" smtClean="0">
                          <a:latin typeface="Cambria Math"/>
                        </a:rPr>
                        <m:t>−5+3</m:t>
                      </m:r>
                    </m:oMath>
                  </m:oMathPara>
                </a14:m>
                <a:endParaRPr lang="fr-FR" sz="8800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849" y="2453924"/>
                <a:ext cx="5109098" cy="14465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</TotalTime>
  <Words>145</Words>
  <Application>Microsoft Office PowerPoint</Application>
  <PresentationFormat>Affichage à l'écran (4:3)</PresentationFormat>
  <Paragraphs>38</Paragraphs>
  <Slides>12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Développe</vt:lpstr>
      <vt:lpstr>Développe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ivan zaborowski</dc:creator>
  <cp:lastModifiedBy>ivan zaborowski</cp:lastModifiedBy>
  <cp:revision>86</cp:revision>
  <dcterms:created xsi:type="dcterms:W3CDTF">2007-09-09T21:06:10Z</dcterms:created>
  <dcterms:modified xsi:type="dcterms:W3CDTF">2014-07-31T02:46:57Z</dcterms:modified>
</cp:coreProperties>
</file>