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72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78" autoAdjust="0"/>
    <p:restoredTop sz="86444" autoAdjust="0"/>
  </p:normalViewPr>
  <p:slideViewPr>
    <p:cSldViewPr>
      <p:cViewPr>
        <p:scale>
          <a:sx n="70" d="100"/>
          <a:sy n="70" d="100"/>
        </p:scale>
        <p:origin x="-81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29/07/2014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179512" y="2539006"/>
                <a:ext cx="8257976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altLang="fr-FR" sz="7800" i="1" kern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altLang="fr-FR" sz="7800" b="0" i="1" kern="0" smtClean="0">
                              <a:latin typeface="Cambria Math"/>
                            </a:rPr>
                            <m:t>102+10</m:t>
                          </m:r>
                        </m:e>
                        <m:sup>
                          <m:r>
                            <a:rPr lang="fr-FR" altLang="fr-FR" sz="7800" b="0" i="1" kern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altLang="fr-FR" sz="7800" kern="0" dirty="0" smtClean="0"/>
              </a:p>
            </p:txBody>
          </p:sp>
        </mc:Choice>
        <mc:Fallback xmlns=""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539006"/>
                <a:ext cx="8257976" cy="14700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16" y="1236355"/>
            <a:ext cx="8344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b="1" dirty="0" smtClean="0">
                <a:cs typeface="Times New Roman" pitchFamily="18" charset="0"/>
              </a:rPr>
              <a:t>Si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-2, Calcule </a:t>
            </a:r>
            <a:r>
              <a:rPr lang="fr-FR" alt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551712" y="2977749"/>
                <a:ext cx="57606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7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7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4−2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fr-FR" sz="7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712" y="2977749"/>
                <a:ext cx="576064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8042" t="-19289" b="-411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251" y="1196752"/>
            <a:ext cx="8497639" cy="1470025"/>
          </a:xfrm>
        </p:spPr>
        <p:txBody>
          <a:bodyPr/>
          <a:lstStyle/>
          <a:p>
            <a:r>
              <a:rPr lang="fr-FR" sz="4800" dirty="0" smtClean="0"/>
              <a:t>Développe</a:t>
            </a:r>
            <a:endParaRPr lang="fr-FR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475656" y="2859906"/>
                <a:ext cx="619268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i="1" smtClean="0">
                          <a:latin typeface="Cambria Math"/>
                        </a:rPr>
                        <m:t>2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(2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859906"/>
                <a:ext cx="6192688" cy="14465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251" y="1196752"/>
            <a:ext cx="8497639" cy="1470025"/>
          </a:xfrm>
        </p:spPr>
        <p:txBody>
          <a:bodyPr/>
          <a:lstStyle/>
          <a:p>
            <a:r>
              <a:rPr lang="fr-FR" sz="4800" dirty="0" smtClean="0"/>
              <a:t>Développe</a:t>
            </a:r>
            <a:endParaRPr lang="fr-FR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475656" y="2708920"/>
                <a:ext cx="619268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i="1" smtClean="0">
                          <a:latin typeface="Cambria Math"/>
                        </a:rPr>
                        <m:t>−</m:t>
                      </m:r>
                      <m:r>
                        <a:rPr lang="fr-FR" sz="8800" b="0" i="1" smtClean="0">
                          <a:latin typeface="Cambria Math"/>
                        </a:rPr>
                        <m:t>5(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−8)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708920"/>
                <a:ext cx="6192688" cy="14465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7549418"/>
      </p:ext>
    </p:extLst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07504" y="2420888"/>
                <a:ext cx="9263241" cy="15863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9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9600" b="0" i="1" smtClean="0">
                              <a:latin typeface="Cambria Math"/>
                            </a:rPr>
                            <m:t>10</m:t>
                          </m:r>
                          <m:r>
                            <a:rPr lang="fr-FR" sz="9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p>
                            <m:sSupPr>
                              <m:ctrlPr>
                                <a:rPr lang="fr-FR" sz="96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9600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fr-FR" sz="96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fr-FR" sz="9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fr-FR" sz="96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96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420888"/>
                <a:ext cx="9263241" cy="15863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987254" y="1648791"/>
                <a:ext cx="4393058" cy="2636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8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88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fr-FR" sz="8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8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8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254" y="1648791"/>
                <a:ext cx="4393058" cy="26363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3361677" y="1326785"/>
                <a:ext cx="3093924" cy="263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0" i="1" smtClean="0">
                          <a:latin typeface="Cambria Math"/>
                        </a:rPr>
                        <m:t>3+</m:t>
                      </m:r>
                      <m:f>
                        <m:fPr>
                          <m:ctrlPr>
                            <a:rPr lang="fr-FR" sz="8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88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77" y="1326785"/>
                <a:ext cx="3093924" cy="26363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979712" y="2132856"/>
                <a:ext cx="5109098" cy="181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sz="88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8800" b="0" i="1" smtClean="0">
                              <a:latin typeface="Cambria Math"/>
                            </a:rPr>
                            <m:t>10²−6²</m:t>
                          </m:r>
                        </m:e>
                      </m:ra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132856"/>
                <a:ext cx="5109098" cy="18131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2619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7051" y="903619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1979712" y="2132856"/>
                <a:ext cx="5109098" cy="181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sz="88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8800" b="0" i="1" smtClean="0">
                              <a:latin typeface="Cambria Math"/>
                            </a:rPr>
                            <m:t>3²+4²</m:t>
                          </m:r>
                        </m:e>
                      </m:ra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132856"/>
                <a:ext cx="5109098" cy="18131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Titre 6"/>
          <p:cNvSpPr txBox="1">
            <a:spLocks/>
          </p:cNvSpPr>
          <p:nvPr/>
        </p:nvSpPr>
        <p:spPr bwMode="auto">
          <a:xfrm>
            <a:off x="-26902" y="993742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850849" y="2453924"/>
                <a:ext cx="510909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0" i="1" smtClean="0">
                          <a:latin typeface="Cambria Math"/>
                        </a:rPr>
                        <m:t>7−5</m:t>
                      </m:r>
                      <m:r>
                        <a:rPr lang="fr-FR" sz="8800" b="0" i="1" smtClean="0">
                          <a:latin typeface="Cambria Math"/>
                          <a:ea typeface="Cambria Math"/>
                        </a:rPr>
                        <m:t>×2</m:t>
                      </m:r>
                    </m:oMath>
                  </m:oMathPara>
                </a14:m>
                <a:endParaRPr lang="fr-FR" sz="8800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849" y="2453924"/>
                <a:ext cx="5109098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112</Words>
  <Application>Microsoft Office PowerPoint</Application>
  <PresentationFormat>Affichage à l'écran (4:3)</PresentationFormat>
  <Paragraphs>37</Paragraphs>
  <Slides>12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Développe</vt:lpstr>
      <vt:lpstr>Développe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ivan zaborowski</cp:lastModifiedBy>
  <cp:revision>81</cp:revision>
  <dcterms:created xsi:type="dcterms:W3CDTF">2007-09-09T21:06:10Z</dcterms:created>
  <dcterms:modified xsi:type="dcterms:W3CDTF">2014-07-28T20:48:03Z</dcterms:modified>
</cp:coreProperties>
</file>