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67" r:id="rId3"/>
    <p:sldId id="257" r:id="rId4"/>
    <p:sldId id="261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68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585"/>
    <a:srgbClr val="14F04E"/>
    <a:srgbClr val="FF4B4B"/>
    <a:srgbClr val="097D27"/>
    <a:srgbClr val="FFC9C9"/>
    <a:srgbClr val="C1FBD0"/>
    <a:srgbClr val="0A882B"/>
    <a:srgbClr val="0B9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8" autoAdjust="0"/>
    <p:restoredTop sz="86444" autoAdjust="0"/>
  </p:normalViewPr>
  <p:slideViewPr>
    <p:cSldViewPr>
      <p:cViewPr varScale="1">
        <p:scale>
          <a:sx n="88" d="100"/>
          <a:sy n="88" d="100"/>
        </p:scale>
        <p:origin x="-28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B970C2A-D4F1-48C1-AE6E-A7D0BA983A97}" type="datetimeFigureOut">
              <a:rPr lang="fr-FR"/>
              <a:pPr>
                <a:defRPr/>
              </a:pPr>
              <a:t>18/07/2014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9B7ECC2-3FCD-4AAB-AB67-878C9CA541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234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4CC3C3-A46D-443C-8575-C33EBC30CD2D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5B651-221B-40B3-85BA-C19D2CAACBE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88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4908C-711A-4104-9A85-C0B53EA346F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247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2F863-1723-4010-AF74-FDFDEB29FC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012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139C4-19A7-4359-9DB4-45D7860A946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831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72307-D33A-4C59-991B-3FADAEB81DD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717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A3EC8-006F-4965-8A47-5CC53FF826C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6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5242B-8C94-41F6-B4EC-5EBFE1F111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5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69D8A-C258-494F-BE26-0850081315E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202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2575D-07B6-474B-8CED-EBEA526F7C5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784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04FC3-3B6A-4D98-940E-E5DFA79B43B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059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25E86-0E25-4FD7-965A-DD448603675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255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6AD91CF-6CB9-4B55-B4FD-B0FBE63D77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924175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fr-FR" sz="8800" smtClean="0">
                <a:solidFill>
                  <a:srgbClr val="FF0000"/>
                </a:solidFill>
              </a:rPr>
              <a:t>Calcul mental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n°9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2447131" y="2558886"/>
                <a:ext cx="3586238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60</m:t>
                      </m:r>
                      <m:r>
                        <a:rPr lang="fr-FR" sz="7200" b="0" i="1" smtClean="0">
                          <a:latin typeface="Cambria Math"/>
                        </a:rPr>
                        <m:t>−</m:t>
                      </m:r>
                      <m:r>
                        <a:rPr lang="fr-FR" sz="7200" b="0" i="1" smtClean="0">
                          <a:latin typeface="Cambria Math"/>
                        </a:rPr>
                        <m:t>1</m:t>
                      </m:r>
                      <m:r>
                        <a:rPr lang="fr-FR" sz="7200" b="0" i="1" smtClean="0"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131" y="2558886"/>
                <a:ext cx="3586238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4728356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n°10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1951701" y="2420888"/>
                <a:ext cx="3775393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6−0,75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1701" y="2420888"/>
                <a:ext cx="3775393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8261967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128963" y="1714500"/>
            <a:ext cx="345757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9600">
                <a:solidFill>
                  <a:schemeClr val="tx2"/>
                </a:solidFill>
              </a:rPr>
              <a:t>FIN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500313" y="3643313"/>
            <a:ext cx="47148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4400">
                <a:solidFill>
                  <a:schemeClr val="tx2"/>
                </a:solidFill>
              </a:rPr>
              <a:t>Posez les stylos</a:t>
            </a:r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" y="2130425"/>
            <a:ext cx="8748464" cy="1514599"/>
          </a:xfrm>
        </p:spPr>
        <p:txBody>
          <a:bodyPr/>
          <a:lstStyle/>
          <a:p>
            <a:r>
              <a:rPr lang="fr-FR" sz="6000" b="1" dirty="0" smtClean="0"/>
              <a:t>Calculer la moitié </a:t>
            </a:r>
            <a:r>
              <a:rPr lang="fr-FR" sz="6000" b="1" smtClean="0"/>
              <a:t>de </a:t>
            </a:r>
            <a:r>
              <a:rPr lang="fr-FR" sz="6000" b="1" smtClean="0"/>
              <a:t>53</a:t>
            </a:r>
            <a:endParaRPr lang="fr-FR" sz="6000" b="1" dirty="0"/>
          </a:p>
        </p:txBody>
      </p:sp>
    </p:spTree>
  </p:cSld>
  <p:clrMapOvr>
    <a:masterClrMapping/>
  </p:clrMapOvr>
  <p:transition spd="slow" advClick="0" advTm="3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17834" y="357189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n°2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250825" y="59082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Ajouter tous ces nombres</a:t>
            </a:r>
          </a:p>
        </p:txBody>
      </p:sp>
      <p:sp>
        <p:nvSpPr>
          <p:cNvPr id="9" name="Rectangle 8"/>
          <p:cNvSpPr/>
          <p:nvPr/>
        </p:nvSpPr>
        <p:spPr>
          <a:xfrm>
            <a:off x="1259632" y="2460661"/>
            <a:ext cx="1254508" cy="10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2,9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07272" y="2276872"/>
            <a:ext cx="1289063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2,1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563888" y="1736932"/>
            <a:ext cx="1368152" cy="10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4,2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660692" y="3922102"/>
            <a:ext cx="1271347" cy="10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4,8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n°3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388276" y="2276872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Calculer le triple de </a:t>
            </a:r>
            <a:r>
              <a:rPr lang="fr-FR" altLang="fr-FR" sz="5400" dirty="0" smtClean="0"/>
              <a:t>2,5</a:t>
            </a:r>
            <a:endParaRPr lang="fr-FR" altLang="fr-FR" sz="5400" dirty="0"/>
          </a:p>
        </p:txBody>
      </p:sp>
    </p:spTree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n°4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Complète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250825" y="2420888"/>
                <a:ext cx="8497639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800" b="1" i="0" smtClean="0">
                          <a:latin typeface="Cambria Math"/>
                        </a:rPr>
                        <m:t>𝟐</m:t>
                      </m:r>
                      <m:r>
                        <a:rPr lang="fr-FR" sz="8800" b="1" i="0" smtClean="0">
                          <a:latin typeface="Cambria Math"/>
                        </a:rPr>
                        <m:t>𝟓</m:t>
                      </m:r>
                      <m:r>
                        <a:rPr lang="fr-FR" sz="8800" b="1" i="0">
                          <a:latin typeface="Cambria Math"/>
                        </a:rPr>
                        <m:t>×</m:t>
                      </m:r>
                      <m:r>
                        <a:rPr lang="fr-FR" sz="8800" b="1" i="0" smtClean="0">
                          <a:latin typeface="Cambria Math"/>
                        </a:rPr>
                        <m:t>𝟐</m:t>
                      </m:r>
                      <m:r>
                        <a:rPr lang="fr-FR" sz="8800" b="1" i="0">
                          <a:latin typeface="Cambria Math"/>
                        </a:rPr>
                        <m:t>=…×</m:t>
                      </m:r>
                      <m:r>
                        <a:rPr lang="fr-FR" sz="8800" b="1" i="0" smtClean="0">
                          <a:latin typeface="Cambria Math"/>
                        </a:rPr>
                        <m:t>𝟏𝟎</m:t>
                      </m:r>
                    </m:oMath>
                  </m:oMathPara>
                </a14:m>
                <a:endParaRPr lang="fr-FR" sz="8800" b="1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825" y="2420888"/>
                <a:ext cx="8497639" cy="144655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3774762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n°5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1229642" y="2564903"/>
                <a:ext cx="3964547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1,7</m:t>
                      </m:r>
                      <m:r>
                        <a:rPr lang="fr-FR" sz="7200" b="0" i="1" smtClean="0">
                          <a:latin typeface="Cambria Math"/>
                        </a:rPr>
                        <m:t>+4,</m:t>
                      </m:r>
                      <m:r>
                        <a:rPr lang="fr-FR" sz="7200" b="0" i="1" smtClean="0"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9642" y="2564903"/>
                <a:ext cx="3964547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9572728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n°6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2843808" y="2492896"/>
                <a:ext cx="4176464" cy="20210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66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6600" b="0" i="1" smtClean="0">
                              <a:latin typeface="Cambria Math"/>
                            </a:rPr>
                            <m:t>15</m:t>
                          </m:r>
                        </m:num>
                        <m:den>
                          <m:r>
                            <a:rPr lang="fr-FR" sz="6600" b="0" i="1" smtClean="0">
                              <a:latin typeface="Cambria Math"/>
                            </a:rPr>
                            <m:t>10</m:t>
                          </m:r>
                        </m:den>
                      </m:f>
                      <m:r>
                        <a:rPr lang="fr-FR" sz="6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fr-FR" sz="66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6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fr-FR" sz="6600" i="1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fr-FR" sz="6600" i="1">
                              <a:latin typeface="Cambria Math"/>
                            </a:rPr>
                            <m:t>1</m:t>
                          </m:r>
                          <m:r>
                            <a:rPr lang="fr-FR" sz="6600" b="0" i="1" smtClean="0">
                              <a:latin typeface="Cambria Math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fr-FR" sz="6600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2492896"/>
                <a:ext cx="4176464" cy="202106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6534012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n°7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Complète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961877" y="2564904"/>
                <a:ext cx="6965368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i="1" smtClean="0">
                          <a:latin typeface="Cambria Math"/>
                        </a:rPr>
                        <m:t>…</m:t>
                      </m:r>
                      <m:r>
                        <a:rPr lang="fr-FR" sz="7200" b="0" i="1" smtClean="0">
                          <a:latin typeface="Cambria Math"/>
                        </a:rPr>
                        <m:t>+</m:t>
                      </m:r>
                      <m:r>
                        <a:rPr lang="fr-FR" sz="7200" b="0" i="1" smtClean="0">
                          <a:latin typeface="Cambria Math"/>
                        </a:rPr>
                        <m:t>247</m:t>
                      </m:r>
                      <m:r>
                        <a:rPr lang="fr-FR" sz="7200" b="0" i="1" smtClean="0">
                          <a:latin typeface="Cambria Math"/>
                        </a:rPr>
                        <m:t>=1</m:t>
                      </m:r>
                      <m:r>
                        <a:rPr lang="fr-FR" sz="7200" b="0" i="1" smtClean="0">
                          <a:latin typeface="Cambria Math"/>
                        </a:rPr>
                        <m:t>0</m:t>
                      </m:r>
                      <m:r>
                        <a:rPr lang="fr-FR" sz="7200" b="0" i="1" smtClean="0">
                          <a:latin typeface="Cambria Math"/>
                        </a:rPr>
                        <m:t>00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1877" y="2564904"/>
                <a:ext cx="6965368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0372263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n°8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Ecrire en décimale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3131840" y="2298940"/>
                <a:ext cx="3586238" cy="21964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1+</m:t>
                      </m:r>
                      <m:f>
                        <m:fPr>
                          <m:ctrlPr>
                            <a:rPr lang="fr-FR" sz="7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72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fr-FR" sz="7200" b="0" i="1" smtClean="0">
                              <a:latin typeface="Cambria Math"/>
                            </a:rPr>
                            <m:t>1</m:t>
                          </m:r>
                          <m:r>
                            <a:rPr lang="fr-FR" sz="7200" b="0" i="1" smtClean="0">
                              <a:latin typeface="Cambria Math"/>
                            </a:rPr>
                            <m:t>0</m:t>
                          </m:r>
                          <m:r>
                            <a:rPr lang="fr-FR" sz="7200" b="0" i="1" smtClean="0">
                              <a:latin typeface="Cambria Math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2298940"/>
                <a:ext cx="3586238" cy="219643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1231884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2236</TotalTime>
  <Words>83</Words>
  <Application>Microsoft Office PowerPoint</Application>
  <PresentationFormat>Affichage à l'écran (4:3)</PresentationFormat>
  <Paragraphs>35</Paragraphs>
  <Slides>12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Modèle par défaut</vt:lpstr>
      <vt:lpstr>Calcul mental</vt:lpstr>
      <vt:lpstr>Calculer la moitié de 53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x 4</dc:title>
  <dc:creator>zaborowski; ivan zaborowski</dc:creator>
  <cp:lastModifiedBy>ivan zaborowski</cp:lastModifiedBy>
  <cp:revision>76</cp:revision>
  <dcterms:created xsi:type="dcterms:W3CDTF">2007-09-09T21:06:10Z</dcterms:created>
  <dcterms:modified xsi:type="dcterms:W3CDTF">2014-07-17T23:59:51Z</dcterms:modified>
</cp:coreProperties>
</file>