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8" autoAdjust="0"/>
    <p:restoredTop sz="86444" autoAdjust="0"/>
  </p:normalViewPr>
  <p:slideViewPr>
    <p:cSldViewPr>
      <p:cViewPr>
        <p:scale>
          <a:sx n="70" d="100"/>
          <a:sy n="70" d="100"/>
        </p:scale>
        <p:origin x="-10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10/07/2014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re 6"/>
              <p:cNvSpPr txBox="1">
                <a:spLocks/>
              </p:cNvSpPr>
              <p:nvPr/>
            </p:nvSpPr>
            <p:spPr bwMode="auto">
              <a:xfrm>
                <a:off x="179512" y="2636838"/>
                <a:ext cx="8257976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sz="7800" b="0" i="1" kern="0" smtClean="0">
                          <a:latin typeface="Cambria Math"/>
                        </a:rPr>
                        <m:t>12−14+5</m:t>
                      </m:r>
                    </m:oMath>
                  </m:oMathPara>
                </a14:m>
                <a:endParaRPr lang="fr-FR" altLang="fr-FR" sz="7800" kern="0" dirty="0" smtClean="0"/>
              </a:p>
            </p:txBody>
          </p:sp>
        </mc:Choice>
        <mc:Fallback xmlns="">
          <p:sp>
            <p:nvSpPr>
              <p:cNvPr id="10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636838"/>
                <a:ext cx="8257976" cy="14700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616" y="1205368"/>
            <a:ext cx="7552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b="1" dirty="0" smtClean="0">
                <a:cs typeface="Times New Roman" pitchFamily="18" charset="0"/>
              </a:rPr>
              <a:t>Si </a:t>
            </a:r>
            <a:r>
              <a:rPr lang="fr-FR" altLang="fr-F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</a:t>
            </a:r>
            <a:r>
              <a:rPr lang="fr-FR" altLang="fr-F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fr-FR" altLang="fr-F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Calcule </a:t>
            </a:r>
            <a:r>
              <a:rPr lang="fr-FR" altLang="fr-F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fr-F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331640" y="2996952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fr-FR" sz="7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7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² </a:t>
            </a:r>
            <a:r>
              <a:rPr lang="fr-FR" sz="7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fr-FR" sz="7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7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+1 </a:t>
            </a:r>
            <a:endParaRPr lang="fr-F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2251" y="1196752"/>
            <a:ext cx="8497639" cy="1470025"/>
          </a:xfrm>
        </p:spPr>
        <p:txBody>
          <a:bodyPr/>
          <a:lstStyle/>
          <a:p>
            <a:r>
              <a:rPr lang="fr-FR" sz="4800" dirty="0" smtClean="0"/>
              <a:t>Donne le résultat sous forme décimale</a:t>
            </a:r>
            <a:endParaRPr lang="fr-FR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1475656" y="3359932"/>
                <a:ext cx="61926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5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54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sz="5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fr-FR" sz="54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fr-FR" sz="5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fr-FR" sz="54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fr-FR" sz="5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359932"/>
                <a:ext cx="6192688" cy="9233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2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11760" y="2060848"/>
                <a:ext cx="3848105" cy="1845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  <m:r>
                        <a:rPr lang="fr-FR" sz="60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fr-FR" sz="60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fr-FR" sz="6000" b="0" i="1" smtClean="0">
                          <a:latin typeface="Cambria Math"/>
                          <a:ea typeface="Cambria Math"/>
                        </a:rPr>
                        <m:t>00</m:t>
                      </m:r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060848"/>
                <a:ext cx="3848105" cy="18457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Résoudre l’équation 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388829" y="2577677"/>
                <a:ext cx="599786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3</m:t>
                      </m:r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+</m:t>
                      </m:r>
                      <m:r>
                        <a:rPr lang="fr-FR" sz="7200" b="0" i="1" smtClean="0">
                          <a:latin typeface="Cambria Math"/>
                        </a:rPr>
                        <m:t>10=−</m:t>
                      </m:r>
                      <m:r>
                        <a:rPr lang="fr-FR" sz="72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829" y="2577677"/>
                <a:ext cx="5997860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Mettre sous forme de fraction irréductible,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195736" y="2564029"/>
                <a:ext cx="3312368" cy="1826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36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564029"/>
                <a:ext cx="3312368" cy="18269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</a:t>
            </a:r>
            <a:endParaRPr lang="fr-FR" altLang="fr-FR" sz="4800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254899" y="2413718"/>
                <a:ext cx="568501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4</m:t>
                      </m:r>
                      <m:r>
                        <a:rPr lang="fr-FR" sz="7200" b="0" i="1" smtClean="0">
                          <a:latin typeface="Cambria Math"/>
                        </a:rPr>
                        <m:t> (</m:t>
                      </m:r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−</m:t>
                      </m:r>
                      <m:r>
                        <a:rPr lang="fr-FR" sz="7200" b="0" i="1" smtClean="0">
                          <a:latin typeface="Cambria Math"/>
                        </a:rPr>
                        <m:t>2</m:t>
                      </m:r>
                      <m:r>
                        <a:rPr lang="fr-FR" sz="7200" b="0" i="1" smtClean="0">
                          <a:latin typeface="Cambria Math"/>
                        </a:rPr>
                        <m:t>+</m:t>
                      </m:r>
                      <m:r>
                        <a:rPr lang="fr-FR" sz="7200" b="0" i="1" smtClean="0">
                          <a:latin typeface="Cambria Math"/>
                        </a:rPr>
                        <m:t>𝑦</m:t>
                      </m:r>
                      <m:r>
                        <a:rPr lang="fr-FR" sz="7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899" y="2413718"/>
                <a:ext cx="568501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936" y="90805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938700" y="2132856"/>
                <a:ext cx="3734677" cy="200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fr-FR" sz="6600" b="0" i="1" smtClean="0">
                          <a:latin typeface="Cambria Math"/>
                        </a:rPr>
                        <m:t> </m:t>
                      </m:r>
                      <m:r>
                        <a:rPr lang="fr-FR" sz="6600" b="0" i="1" smtClean="0">
                          <a:latin typeface="Cambria Math"/>
                        </a:rPr>
                        <m:t>𝑑𝑒</m:t>
                      </m:r>
                      <m:r>
                        <a:rPr lang="fr-FR" sz="6600" b="0" i="1" smtClean="0">
                          <a:latin typeface="Cambria Math"/>
                        </a:rPr>
                        <m:t> 100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700" y="2132856"/>
                <a:ext cx="3734677" cy="200041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32619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re 6"/>
              <p:cNvSpPr txBox="1">
                <a:spLocks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 Ecrire le cosinus de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 xmlns="">
          <p:sp>
            <p:nvSpPr>
              <p:cNvPr id="6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blipFill rotWithShape="1">
                <a:blip r:embed="rId2"/>
                <a:stretch>
                  <a:fillRect l="-1238" b="-4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riangle rectangle 1"/>
          <p:cNvSpPr/>
          <p:nvPr/>
        </p:nvSpPr>
        <p:spPr>
          <a:xfrm>
            <a:off x="1619672" y="2636912"/>
            <a:ext cx="5112568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127229" y="2060092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C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876256" y="422108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B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047235" y="432997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619672" y="4221088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087732" y="2443535"/>
                <a:ext cx="2831609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altLang="fr-FR" sz="4400" kern="0" dirty="0" smtClean="0"/>
                  <a:t>Cos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4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400" b="0" i="1" kern="0" smtClean="0">
                            <a:latin typeface="Cambria Math"/>
                          </a:rPr>
                          <m:t>𝐵</m:t>
                        </m:r>
                        <m:r>
                          <a:rPr lang="fr-FR" altLang="fr-FR" sz="4400" b="0" i="1" kern="0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fr-FR" altLang="fr-FR" sz="4400" b="0" i="1" kern="0" smtClean="0">
                        <a:latin typeface="Cambria Math"/>
                      </a:rPr>
                      <m:t>)=</m:t>
                    </m:r>
                  </m:oMath>
                </a14:m>
                <a:endParaRPr lang="fr-FR" altLang="fr-FR" sz="4400" kern="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732" y="2443535"/>
                <a:ext cx="2831609" cy="792140"/>
              </a:xfrm>
              <a:prstGeom prst="rect">
                <a:avLst/>
              </a:prstGeom>
              <a:blipFill rotWithShape="1">
                <a:blip r:embed="rId3"/>
                <a:stretch>
                  <a:fillRect l="-8836" t="-13846" b="-346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riangle rectangle 5"/>
          <p:cNvSpPr/>
          <p:nvPr/>
        </p:nvSpPr>
        <p:spPr>
          <a:xfrm>
            <a:off x="4860032" y="1412776"/>
            <a:ext cx="3744416" cy="25202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rectangle 21"/>
          <p:cNvSpPr/>
          <p:nvPr/>
        </p:nvSpPr>
        <p:spPr>
          <a:xfrm flipH="1">
            <a:off x="2792075" y="1412419"/>
            <a:ext cx="2067957" cy="25202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860032" y="3573016"/>
            <a:ext cx="360040" cy="359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4562390" y="766088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2212772" y="357301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4527428" y="394598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R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8358226" y="3986207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E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-56607" y="1089253"/>
                <a:ext cx="4211409" cy="12153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altLang="fr-FR" sz="3600" kern="0" dirty="0" smtClean="0"/>
                  <a:t>Ecrire le cosinus de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fr-FR" sz="3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sz="36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fr-FR" sz="3600" b="0" i="1" smtClean="0">
                              <a:latin typeface="Cambria Math"/>
                            </a:rPr>
                            <m:t>𝑀𝑅</m:t>
                          </m:r>
                        </m:e>
                      </m:acc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607" y="1089253"/>
                <a:ext cx="4211409" cy="1215397"/>
              </a:xfrm>
              <a:prstGeom prst="rect">
                <a:avLst/>
              </a:prstGeom>
              <a:blipFill rotWithShape="1">
                <a:blip r:embed="rId2"/>
                <a:stretch>
                  <a:fillRect l="-4486" t="-7538" r="-347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140</Words>
  <Application>Microsoft Office PowerPoint</Application>
  <PresentationFormat>Affichage à l'écran (4:3)</PresentationFormat>
  <Paragraphs>43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Donne le résultat sous forme décimale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ivan zaborowski</dc:creator>
  <cp:lastModifiedBy>zabowookie</cp:lastModifiedBy>
  <cp:revision>79</cp:revision>
  <dcterms:created xsi:type="dcterms:W3CDTF">2007-09-09T21:06:10Z</dcterms:created>
  <dcterms:modified xsi:type="dcterms:W3CDTF">2014-07-10T00:33:34Z</dcterms:modified>
</cp:coreProperties>
</file>