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7" r:id="rId3"/>
    <p:sldId id="257" r:id="rId4"/>
    <p:sldId id="261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8" r:id="rId1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8585"/>
    <a:srgbClr val="14F04E"/>
    <a:srgbClr val="FF4B4B"/>
    <a:srgbClr val="097D27"/>
    <a:srgbClr val="FFC9C9"/>
    <a:srgbClr val="C1FBD0"/>
    <a:srgbClr val="0A882B"/>
    <a:srgbClr val="0B9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44" autoAdjust="0"/>
  </p:normalViewPr>
  <p:slideViewPr>
    <p:cSldViewPr>
      <p:cViewPr varScale="1">
        <p:scale>
          <a:sx n="90" d="100"/>
          <a:sy n="90" d="100"/>
        </p:scale>
        <p:origin x="-2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970C2A-D4F1-48C1-AE6E-A7D0BA983A97}" type="datetimeFigureOut">
              <a:rPr lang="fr-FR"/>
              <a:pPr>
                <a:defRPr/>
              </a:pPr>
              <a:t>27/06/2014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B7ECC2-3FCD-4AAB-AB67-878C9CA541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23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63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4CC3C3-A46D-443C-8575-C33EBC30CD2D}" type="slidenum">
              <a:rPr lang="fr-FR" altLang="fr-FR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5B651-221B-40B3-85BA-C19D2CAAC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4908C-711A-4104-9A85-C0B53EA346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47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2F863-1723-4010-AF74-FDFDEB29FC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139C4-19A7-4359-9DB4-45D7860A94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83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2307-D33A-4C59-991B-3FADAEB81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71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A3EC8-006F-4965-8A47-5CC53FF82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5242B-8C94-41F6-B4EC-5EBFE1F1113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50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69D8A-C258-494F-BE26-0850081315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025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575D-07B6-474B-8CED-EBEA526F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784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04FC3-3B6A-4D98-940E-E5DFA79B43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405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25E86-0E25-4FD7-965A-DD44860367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255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6AD91CF-6CB9-4B55-B4FD-B0FBE63D77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924175"/>
            <a:ext cx="7772400" cy="1470025"/>
          </a:xfrm>
        </p:spPr>
        <p:txBody>
          <a:bodyPr/>
          <a:lstStyle/>
          <a:p>
            <a:pPr eaLnBrk="1" hangingPunct="1"/>
            <a:r>
              <a:rPr lang="fr-FR" altLang="fr-FR" sz="8800" smtClean="0">
                <a:solidFill>
                  <a:srgbClr val="FF0000"/>
                </a:solidFill>
              </a:rPr>
              <a:t>Calcul mental</a:t>
            </a:r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n°9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62−39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131" y="2558886"/>
                <a:ext cx="3586238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728356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n°10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951701" y="2420888"/>
                <a:ext cx="5652509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5,025+1, 25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1701" y="2420888"/>
                <a:ext cx="5652509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261967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128963" y="1714500"/>
            <a:ext cx="34575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9600">
                <a:solidFill>
                  <a:schemeClr val="tx2"/>
                </a:solidFill>
              </a:rPr>
              <a:t>FIN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00313" y="3643313"/>
            <a:ext cx="47148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4400">
                <a:solidFill>
                  <a:schemeClr val="tx2"/>
                </a:solidFill>
              </a:rPr>
              <a:t>Posez les stylos</a:t>
            </a: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n°1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" y="2130425"/>
            <a:ext cx="8748464" cy="1514599"/>
          </a:xfrm>
        </p:spPr>
        <p:txBody>
          <a:bodyPr/>
          <a:lstStyle/>
          <a:p>
            <a:r>
              <a:rPr lang="fr-FR" sz="6000" b="1" dirty="0" smtClean="0"/>
              <a:t>Calculer </a:t>
            </a:r>
            <a:r>
              <a:rPr lang="fr-FR" sz="6000" b="1" dirty="0" smtClean="0"/>
              <a:t>la moitié de 35</a:t>
            </a:r>
            <a:endParaRPr lang="fr-FR" sz="6000" b="1" dirty="0"/>
          </a:p>
        </p:txBody>
      </p:sp>
    </p:spTree>
  </p:cSld>
  <p:clrMapOvr>
    <a:masterClrMapping/>
  </p:clrMapOvr>
  <p:transition spd="slow" advClick="0" advTm="3000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7834" y="357189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250825" y="59082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fr-FR" altLang="fr-FR" sz="4800" kern="0" dirty="0" smtClean="0"/>
              <a:t>Ajouter tous ces nombres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259632" y="2460661"/>
            <a:ext cx="1254508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2,3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7272" y="2276872"/>
            <a:ext cx="128906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2,7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63888" y="1736932"/>
            <a:ext cx="1368152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2,6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60692" y="3922102"/>
            <a:ext cx="1271347" cy="108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7,4</a:t>
            </a:r>
            <a:endParaRPr lang="fr-FR" sz="6000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3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n°3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388276" y="2276872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Calculer le triple de 16</a:t>
            </a:r>
            <a:endParaRPr lang="fr-FR" altLang="fr-FR" sz="5400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n°4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467544" y="2420888"/>
                <a:ext cx="7990656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1" i="0" smtClean="0">
                          <a:latin typeface="Cambria Math"/>
                        </a:rPr>
                        <m:t>𝟏𝟔</m:t>
                      </m:r>
                      <m:r>
                        <a:rPr lang="fr-FR" sz="8800" b="1" i="0">
                          <a:latin typeface="Cambria Math"/>
                        </a:rPr>
                        <m:t>×</m:t>
                      </m:r>
                      <m:r>
                        <a:rPr lang="fr-FR" sz="8800" b="1" i="0" smtClean="0">
                          <a:latin typeface="Cambria Math"/>
                        </a:rPr>
                        <m:t>𝟐</m:t>
                      </m:r>
                      <m:r>
                        <a:rPr lang="fr-FR" sz="8800" b="1" i="0">
                          <a:latin typeface="Cambria Math"/>
                        </a:rPr>
                        <m:t>=…×</m:t>
                      </m:r>
                      <m:r>
                        <a:rPr lang="fr-FR" sz="8800" b="1" i="0" smtClean="0"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fr-FR" sz="8800" b="1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420888"/>
                <a:ext cx="7990656" cy="144655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77476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n°5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1229642" y="2564903"/>
                <a:ext cx="4987263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12,5+13,5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9642" y="2564903"/>
                <a:ext cx="4987263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9572728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n°6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Calcule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2843808" y="2492896"/>
                <a:ext cx="3456384" cy="200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6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6600" b="0" i="1" smtClean="0">
                              <a:latin typeface="Cambria Math"/>
                            </a:rPr>
                            <m:t>12</m:t>
                          </m:r>
                        </m:num>
                        <m:den>
                          <m:r>
                            <a:rPr lang="fr-FR" sz="6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fr-FR" sz="6600" b="0" i="1" smtClean="0">
                          <a:latin typeface="Cambria Math"/>
                        </a:rPr>
                        <m:t>+2,5</m:t>
                      </m:r>
                    </m:oMath>
                  </m:oMathPara>
                </a14:m>
                <a:endParaRPr lang="fr-FR" sz="6600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2492896"/>
                <a:ext cx="3456384" cy="20004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6534012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n°7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Complète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961877" y="2564904"/>
                <a:ext cx="722024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7200" b="0" i="1" smtClean="0">
                          <a:latin typeface="Cambria Math"/>
                        </a:rPr>
                        <m:t>435</m:t>
                      </m:r>
                      <m:r>
                        <a:rPr lang="fr-FR" sz="7200" b="0" i="1" smtClean="0">
                          <a:latin typeface="Cambria Math"/>
                        </a:rPr>
                        <m:t>+ …=1000</m:t>
                      </m:r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877" y="2564904"/>
                <a:ext cx="7220246" cy="120032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0372263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0825" y="333375"/>
            <a:ext cx="4392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Diapositive </a:t>
            </a:r>
            <a:r>
              <a:rPr lang="fr-FR" sz="2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n°8</a:t>
            </a:r>
            <a:endParaRPr lang="fr-FR" sz="24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57788"/>
            <a:ext cx="9144000" cy="935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6"/>
          <p:cNvSpPr txBox="1">
            <a:spLocks/>
          </p:cNvSpPr>
          <p:nvPr/>
        </p:nvSpPr>
        <p:spPr bwMode="auto">
          <a:xfrm>
            <a:off x="685800" y="79533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altLang="fr-FR" sz="5400" dirty="0" smtClean="0"/>
              <a:t>Ecrire en décimale</a:t>
            </a:r>
            <a:endParaRPr lang="fr-FR" altLang="fr-FR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ZoneTexte 1"/>
              <p:cNvSpPr txBox="1"/>
              <p:nvPr/>
            </p:nvSpPr>
            <p:spPr>
              <a:xfrm>
                <a:off x="3131840" y="2298940"/>
                <a:ext cx="2486578" cy="21964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7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7200" b="0" i="1" smtClean="0">
                              <a:latin typeface="Cambria Math"/>
                            </a:rPr>
                            <m:t>365</m:t>
                          </m:r>
                        </m:num>
                        <m:den>
                          <m:r>
                            <a:rPr lang="fr-FR" sz="7200" b="0" i="1" smtClean="0"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2" name="ZoneText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2298940"/>
                <a:ext cx="2486578" cy="219643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1231884"/>
      </p:ext>
    </p:extLst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2212</TotalTime>
  <Words>81</Words>
  <Application>Microsoft Office PowerPoint</Application>
  <PresentationFormat>Affichage à l'écran (4:3)</PresentationFormat>
  <Paragraphs>35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Modèle par défaut</vt:lpstr>
      <vt:lpstr>Calcul mental</vt:lpstr>
      <vt:lpstr>Calculer la moitié de 35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x 4</dc:title>
  <dc:creator>zaborowski; ivan zaborowski</dc:creator>
  <cp:lastModifiedBy>ivan zaborowski</cp:lastModifiedBy>
  <cp:revision>70</cp:revision>
  <dcterms:created xsi:type="dcterms:W3CDTF">2007-09-09T21:06:10Z</dcterms:created>
  <dcterms:modified xsi:type="dcterms:W3CDTF">2014-06-27T00:03:56Z</dcterms:modified>
</cp:coreProperties>
</file>