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61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44" autoAdjust="0"/>
  </p:normalViewPr>
  <p:slideViewPr>
    <p:cSldViewPr>
      <p:cViewPr varScale="1">
        <p:scale>
          <a:sx n="90" d="100"/>
          <a:sy n="90" d="100"/>
        </p:scale>
        <p:origin x="-2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27/06/2014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447131" y="2558886"/>
                <a:ext cx="358623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62−39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131" y="2558886"/>
                <a:ext cx="3586238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728356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51701" y="2420888"/>
                <a:ext cx="5652509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5,025+1, 25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1701" y="2420888"/>
                <a:ext cx="5652509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8261967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" y="2130425"/>
            <a:ext cx="8748464" cy="1514599"/>
          </a:xfrm>
        </p:spPr>
        <p:txBody>
          <a:bodyPr/>
          <a:lstStyle/>
          <a:p>
            <a:r>
              <a:rPr lang="fr-FR" sz="6000" b="1" dirty="0" smtClean="0"/>
              <a:t>Calculer </a:t>
            </a:r>
            <a:r>
              <a:rPr lang="fr-FR" sz="6000" b="1" dirty="0" smtClean="0"/>
              <a:t>la moitié de 35</a:t>
            </a:r>
            <a:endParaRPr lang="fr-FR" sz="6000" b="1" dirty="0"/>
          </a:p>
        </p:txBody>
      </p:sp>
    </p:spTree>
  </p:cSld>
  <p:clrMapOvr>
    <a:masterClrMapping/>
  </p:clrMapOvr>
  <p:transition spd="slow" advClick="0" advTm="3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17834" y="357189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250825" y="59082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Ajouter tous ces nombres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259632" y="2460661"/>
            <a:ext cx="1254508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2,3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07272" y="2276872"/>
            <a:ext cx="1289063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2,7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63888" y="1736932"/>
            <a:ext cx="1368152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2,6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60692" y="3922102"/>
            <a:ext cx="1271347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7,4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388276" y="227687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Calculer le triple de 16</a:t>
            </a:r>
            <a:endParaRPr lang="fr-FR" altLang="fr-FR" sz="5400" dirty="0"/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Complète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467544" y="2420888"/>
                <a:ext cx="7990656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800" b="1" i="0" smtClean="0">
                          <a:latin typeface="Cambria Math"/>
                        </a:rPr>
                        <m:t>𝟏𝟔</m:t>
                      </m:r>
                      <m:r>
                        <a:rPr lang="fr-FR" sz="8800" b="1" i="0">
                          <a:latin typeface="Cambria Math"/>
                        </a:rPr>
                        <m:t>×</m:t>
                      </m:r>
                      <m:r>
                        <a:rPr lang="fr-FR" sz="8800" b="1" i="0" smtClean="0">
                          <a:latin typeface="Cambria Math"/>
                        </a:rPr>
                        <m:t>𝟐</m:t>
                      </m:r>
                      <m:r>
                        <a:rPr lang="fr-FR" sz="8800" b="1" i="0">
                          <a:latin typeface="Cambria Math"/>
                        </a:rPr>
                        <m:t>=…×</m:t>
                      </m:r>
                      <m:r>
                        <a:rPr lang="fr-FR" sz="8800" b="1" i="0" smtClean="0"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fr-FR" sz="8800" b="1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420888"/>
                <a:ext cx="7990656" cy="144655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3774762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229642" y="2564903"/>
                <a:ext cx="4987263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12,5+13,5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642" y="2564903"/>
                <a:ext cx="4987263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9572728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843808" y="2492896"/>
                <a:ext cx="3456384" cy="20004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6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600" b="0" i="1" smtClean="0">
                              <a:latin typeface="Cambria Math"/>
                            </a:rPr>
                            <m:t>12</m:t>
                          </m:r>
                        </m:num>
                        <m:den>
                          <m:r>
                            <a:rPr lang="fr-FR" sz="66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  <m:r>
                        <a:rPr lang="fr-FR" sz="6600" b="0" i="1" smtClean="0">
                          <a:latin typeface="Cambria Math"/>
                        </a:rPr>
                        <m:t>+2,5</m:t>
                      </m:r>
                    </m:oMath>
                  </m:oMathPara>
                </a14:m>
                <a:endParaRPr lang="fr-FR" sz="6600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2492896"/>
                <a:ext cx="3456384" cy="200041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6534012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Complète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961877" y="2564904"/>
                <a:ext cx="7220246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435</m:t>
                      </m:r>
                      <m:r>
                        <a:rPr lang="fr-FR" sz="7200" b="0" i="1" smtClean="0">
                          <a:latin typeface="Cambria Math"/>
                        </a:rPr>
                        <m:t>+ …=1000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877" y="2564904"/>
                <a:ext cx="7220246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0372263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Ecrire en décimale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3131840" y="2298940"/>
                <a:ext cx="2486578" cy="21964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7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7200" b="0" i="1" smtClean="0">
                              <a:latin typeface="Cambria Math"/>
                            </a:rPr>
                            <m:t>365</m:t>
                          </m:r>
                        </m:num>
                        <m:den>
                          <m:r>
                            <a:rPr lang="fr-FR" sz="7200" b="0" i="1" smtClean="0">
                              <a:latin typeface="Cambria Math"/>
                            </a:rPr>
                            <m:t>1000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2298940"/>
                <a:ext cx="2486578" cy="219643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1231884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2212</TotalTime>
  <Words>81</Words>
  <Application>Microsoft Office PowerPoint</Application>
  <PresentationFormat>Affichage à l'écran (4:3)</PresentationFormat>
  <Paragraphs>35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Calculer la moitié de 35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zaborowski; ivan zaborowski</dc:creator>
  <cp:lastModifiedBy>ivan zaborowski</cp:lastModifiedBy>
  <cp:revision>70</cp:revision>
  <dcterms:created xsi:type="dcterms:W3CDTF">2007-09-09T21:06:10Z</dcterms:created>
  <dcterms:modified xsi:type="dcterms:W3CDTF">2014-06-27T00:03:56Z</dcterms:modified>
</cp:coreProperties>
</file>