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78" autoAdjust="0"/>
    <p:restoredTop sz="86444" autoAdjust="0"/>
  </p:normalViewPr>
  <p:slideViewPr>
    <p:cSldViewPr>
      <p:cViewPr>
        <p:scale>
          <a:sx n="70" d="100"/>
          <a:sy n="70" d="100"/>
        </p:scale>
        <p:origin x="-10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25/06/2014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itre 6"/>
              <p:cNvSpPr txBox="1">
                <a:spLocks/>
              </p:cNvSpPr>
              <p:nvPr/>
            </p:nvSpPr>
            <p:spPr bwMode="auto">
              <a:xfrm>
                <a:off x="179512" y="2636838"/>
                <a:ext cx="8257976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altLang="fr-FR" sz="7800" b="0" i="1" kern="0" smtClean="0">
                          <a:latin typeface="Cambria Math"/>
                        </a:rPr>
                        <m:t>−12−2×3</m:t>
                      </m:r>
                    </m:oMath>
                  </m:oMathPara>
                </a14:m>
                <a:endParaRPr lang="fr-FR" altLang="fr-FR" sz="7800" kern="0" dirty="0" smtClean="0"/>
              </a:p>
            </p:txBody>
          </p:sp>
        </mc:Choice>
        <mc:Fallback>
          <p:sp>
            <p:nvSpPr>
              <p:cNvPr id="10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2636838"/>
                <a:ext cx="8257976" cy="14700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35926" y="2812225"/>
            <a:ext cx="34641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7200" b="1" dirty="0" smtClean="0">
                <a:cs typeface="Times New Roman" pitchFamily="18" charset="0"/>
              </a:rPr>
              <a:t>51</a:t>
            </a:r>
            <a:r>
              <a:rPr lang="fr-FR" altLang="fr-FR" sz="7200" dirty="0" smtClean="0">
                <a:cs typeface="Times New Roman" pitchFamily="18" charset="0"/>
              </a:rPr>
              <a:t> </a:t>
            </a:r>
            <a:r>
              <a:rPr lang="fr-FR" altLang="fr-FR" sz="7200" b="1" dirty="0" smtClean="0">
                <a:cs typeface="Times New Roman" pitchFamily="18" charset="0"/>
              </a:rPr>
              <a:t>× 99 </a:t>
            </a:r>
            <a:endParaRPr lang="fr-FR" sz="7200" b="1" dirty="0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59616" y="9356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en </a:t>
            </a:r>
            <a:r>
              <a:rPr lang="fr-FR" altLang="fr-FR" sz="4800" kern="0" dirty="0" smtClean="0"/>
              <a:t>développant</a:t>
            </a:r>
            <a:endParaRPr lang="fr-FR" altLang="fr-FR" sz="4800" kern="0" dirty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2130425"/>
            <a:ext cx="8497639" cy="1470025"/>
          </a:xfrm>
        </p:spPr>
        <p:txBody>
          <a:bodyPr/>
          <a:lstStyle/>
          <a:p>
            <a:r>
              <a:rPr lang="fr-FR" sz="4800" dirty="0" smtClean="0"/>
              <a:t>Quel est </a:t>
            </a:r>
            <a:r>
              <a:rPr lang="fr-FR" sz="4800" dirty="0" smtClean="0"/>
              <a:t>la racine carré </a:t>
            </a:r>
            <a:r>
              <a:rPr lang="fr-FR" sz="4800" dirty="0" smtClean="0"/>
              <a:t>de </a:t>
            </a:r>
            <a:r>
              <a:rPr lang="fr-FR" sz="4800" dirty="0" smtClean="0"/>
              <a:t>81?</a:t>
            </a:r>
            <a:endParaRPr lang="fr-FR" sz="4800" dirty="0"/>
          </a:p>
        </p:txBody>
      </p:sp>
    </p:spTree>
  </p:cSld>
  <p:clrMapOvr>
    <a:masterClrMapping/>
  </p:clrMapOvr>
  <p:transition spd="slow" advClick="0" advTm="2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59082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Ajouter tous ces nombres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85750" y="2060848"/>
            <a:ext cx="1261914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2,5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5750" y="3501008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56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7273" y="3356992"/>
            <a:ext cx="10800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3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42984" y="1916832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44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57025" y="1920661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7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60692" y="3922102"/>
            <a:ext cx="1271347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3,5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5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Résoudre l’équation 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5308569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𝑥</m:t>
                      </m:r>
                      <m:r>
                        <a:rPr lang="fr-FR" sz="7200" b="0" i="1" smtClean="0">
                          <a:latin typeface="Cambria Math"/>
                        </a:rPr>
                        <m:t>−10=1</m:t>
                      </m:r>
                      <m:r>
                        <a:rPr lang="fr-FR" sz="7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5308569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Compléter</a:t>
            </a:r>
            <a:endParaRPr lang="fr-FR" altLang="fr-FR" sz="4800" kern="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915816" y="2204864"/>
                <a:ext cx="2832249" cy="1820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fr-FR" sz="6000" b="0" i="1" smtClean="0">
                              <a:latin typeface="Cambria Math"/>
                            </a:rPr>
                            <m:t>…</m:t>
                          </m:r>
                        </m:den>
                      </m:f>
                      <m:r>
                        <a:rPr lang="fr-FR" sz="6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6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0" i="1" smtClean="0">
                              <a:latin typeface="Cambria Math"/>
                            </a:rPr>
                            <m:t>30</m:t>
                          </m:r>
                        </m:num>
                        <m:den>
                          <m:r>
                            <a:rPr lang="fr-FR" sz="6000" b="0" i="1" smtClean="0">
                              <a:latin typeface="Cambria Math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fr-FR" sz="60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204864"/>
                <a:ext cx="2832249" cy="182094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9356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</a:t>
            </a:r>
            <a:endParaRPr lang="fr-FR" altLang="fr-FR" sz="4800" kern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254899" y="2413718"/>
                <a:ext cx="441088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i="1" smtClean="0">
                          <a:latin typeface="Cambria Math"/>
                        </a:rPr>
                        <m:t>𝑥</m:t>
                      </m:r>
                      <m:r>
                        <a:rPr lang="fr-FR" sz="7200" b="0" i="1" smtClean="0">
                          <a:latin typeface="Cambria Math"/>
                        </a:rPr>
                        <m:t>²</m:t>
                      </m:r>
                      <m:r>
                        <a:rPr lang="fr-FR" sz="7200" b="0" i="1" smtClean="0">
                          <a:latin typeface="Cambria Math"/>
                        </a:rPr>
                        <m:t> (</m:t>
                      </m:r>
                      <m:r>
                        <a:rPr lang="fr-FR" sz="7200" b="0" i="1" smtClean="0">
                          <a:latin typeface="Cambria Math"/>
                        </a:rPr>
                        <m:t>2</m:t>
                      </m:r>
                      <m:r>
                        <a:rPr lang="fr-FR" sz="7200" b="0" i="1" smtClean="0">
                          <a:latin typeface="Cambria Math"/>
                        </a:rPr>
                        <m:t>−</m:t>
                      </m:r>
                      <m:r>
                        <a:rPr lang="fr-FR" sz="7200" b="0" i="1" smtClean="0">
                          <a:latin typeface="Cambria Math"/>
                        </a:rPr>
                        <m:t>𝑥</m:t>
                      </m:r>
                      <m:r>
                        <a:rPr lang="fr-FR" sz="7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899" y="2413718"/>
                <a:ext cx="4410887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4936" y="908050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Simplifie la fraction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3986463" y="2378075"/>
                <a:ext cx="1356461" cy="20210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smtClean="0">
                              <a:latin typeface="Cambria Math"/>
                            </a:rPr>
                            <m:t>44</m:t>
                          </m:r>
                        </m:num>
                        <m:den>
                          <m:r>
                            <a:rPr lang="fr-FR" sz="6600" b="0" i="1" smtClean="0">
                              <a:latin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463" y="2378075"/>
                <a:ext cx="1356461" cy="20210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32619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162275" y="908720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le coté BC</a:t>
            </a:r>
            <a:endParaRPr lang="fr-FR" altLang="fr-FR" sz="4800" kern="0" dirty="0" smtClean="0"/>
          </a:p>
        </p:txBody>
      </p:sp>
      <p:sp>
        <p:nvSpPr>
          <p:cNvPr id="2" name="Triangle rectangle 1"/>
          <p:cNvSpPr/>
          <p:nvPr/>
        </p:nvSpPr>
        <p:spPr>
          <a:xfrm>
            <a:off x="1619672" y="2636912"/>
            <a:ext cx="5112568" cy="201622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127229" y="2060092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C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876256" y="422108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B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047235" y="4329970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A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619672" y="4221088"/>
            <a:ext cx="432047" cy="4320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64817" y="321297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565047" y="4867419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087732" y="2443535"/>
                <a:ext cx="2094099" cy="8314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altLang="fr-FR" sz="4400" kern="0" dirty="0" smtClean="0"/>
                  <a:t>BC=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altLang="fr-FR" sz="4400" i="1" kern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fr-FR" altLang="fr-FR" sz="4400" b="0" i="1" kern="0" smtClean="0">
                            <a:latin typeface="Cambria Math"/>
                          </a:rPr>
                          <m:t>…</m:t>
                        </m:r>
                      </m:e>
                    </m:rad>
                  </m:oMath>
                </a14:m>
                <a:endParaRPr lang="fr-FR" altLang="fr-FR" sz="4400" kern="0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732" y="2443535"/>
                <a:ext cx="2094099" cy="831446"/>
              </a:xfrm>
              <a:prstGeom prst="rect">
                <a:avLst/>
              </a:prstGeom>
              <a:blipFill rotWithShape="1">
                <a:blip r:embed="rId2"/>
                <a:stretch>
                  <a:fillRect l="-11953" t="-16176" b="-257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812898" y="1340768"/>
            <a:ext cx="7772400" cy="1470025"/>
          </a:xfrm>
        </p:spPr>
        <p:txBody>
          <a:bodyPr/>
          <a:lstStyle/>
          <a:p>
            <a:r>
              <a:rPr lang="fr-FR" dirty="0" smtClean="0"/>
              <a:t>Ecrire la relation </a:t>
            </a:r>
            <a:br>
              <a:rPr lang="fr-FR" dirty="0" smtClean="0"/>
            </a:br>
            <a:r>
              <a:rPr lang="fr-FR" dirty="0" smtClean="0"/>
              <a:t>de Thalès</a:t>
            </a:r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 flipH="1">
            <a:off x="4168552" y="1412776"/>
            <a:ext cx="1317848" cy="27866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5076056" y="1556592"/>
            <a:ext cx="3181672" cy="26342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4168552" y="2276872"/>
            <a:ext cx="3491408" cy="3467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3851920" y="3200762"/>
            <a:ext cx="4583179" cy="4610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 rot="4500000">
            <a:off x="5284409" y="1746953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 rot="4500000">
            <a:off x="6092260" y="2380045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 rot="4500000">
            <a:off x="4913940" y="2503997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 rot="4500000">
            <a:off x="4412136" y="356800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 rot="4500000">
            <a:off x="7163515" y="3293076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5107040" y="11872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L</a:t>
            </a:r>
            <a:endParaRPr lang="fr-FR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637038" y="2126573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I</a:t>
            </a:r>
            <a:endParaRPr lang="fr-FR" sz="2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4025442" y="314441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B</a:t>
            </a:r>
            <a:endParaRPr lang="fr-FR" sz="2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6015907" y="196172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R</a:t>
            </a:r>
            <a:endParaRPr lang="fr-FR" sz="2400" dirty="0"/>
          </a:p>
        </p:txBody>
      </p:sp>
      <p:sp>
        <p:nvSpPr>
          <p:cNvPr id="26" name="ZoneTexte 25"/>
          <p:cNvSpPr txBox="1"/>
          <p:nvPr/>
        </p:nvSpPr>
        <p:spPr>
          <a:xfrm>
            <a:off x="7199519" y="2873696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E</a:t>
            </a:r>
            <a:endParaRPr lang="fr-FR" sz="2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7198031" y="1418092"/>
            <a:ext cx="148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(IR)//(BE)</a:t>
            </a:r>
            <a:endParaRPr lang="fr-FR" sz="2400" dirty="0"/>
          </a:p>
        </p:txBody>
      </p:sp>
    </p:spTree>
  </p:cSld>
  <p:clrMapOvr>
    <a:masterClrMapping/>
  </p:clrMapOvr>
  <p:transition spd="slow" advClick="0" advTm="4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111</Words>
  <Application>Microsoft Office PowerPoint</Application>
  <PresentationFormat>Affichage à l'écran (4:3)</PresentationFormat>
  <Paragraphs>50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Quel est la racine carré de 81?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Ecrire la relation  de Thalès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ivan zaborowski</dc:creator>
  <cp:lastModifiedBy>zabowookie</cp:lastModifiedBy>
  <cp:revision>71</cp:revision>
  <dcterms:created xsi:type="dcterms:W3CDTF">2007-09-09T21:06:10Z</dcterms:created>
  <dcterms:modified xsi:type="dcterms:W3CDTF">2014-06-25T22:08:46Z</dcterms:modified>
</cp:coreProperties>
</file>