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25/06/2014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34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6</m:t>
                      </m:r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558886"/>
                <a:ext cx="35862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514115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4,81+2</m:t>
                      </m:r>
                      <m:r>
                        <a:rPr lang="fr-FR" sz="7200" b="0" i="1" smtClean="0">
                          <a:latin typeface="Cambria Math"/>
                        </a:rPr>
                        <m:t>1, 1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5141151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6000" b="1" dirty="0" smtClean="0"/>
              <a:t>Calculer la </a:t>
            </a:r>
            <a:r>
              <a:rPr lang="fr-FR" sz="6000" b="1" dirty="0" smtClean="0"/>
              <a:t>différence </a:t>
            </a:r>
            <a:r>
              <a:rPr lang="fr-FR" sz="6000" b="1" dirty="0" smtClean="0"/>
              <a:t>de  35 et </a:t>
            </a:r>
            <a:r>
              <a:rPr lang="fr-FR" sz="6000" b="1" dirty="0" smtClean="0"/>
              <a:t>29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632" y="246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23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227687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27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79912" y="173693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26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3" y="392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74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536" y="109487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 la </a:t>
            </a:r>
            <a:r>
              <a:rPr lang="fr-FR" altLang="fr-FR" sz="5400" dirty="0" smtClean="0"/>
              <a:t>somme </a:t>
            </a:r>
            <a:r>
              <a:rPr lang="fr-FR" altLang="fr-FR" sz="5400" dirty="0" smtClean="0"/>
              <a:t>de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23082" y="2636912"/>
                <a:ext cx="373865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27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𝑒𝑡</m:t>
                      </m:r>
                      <m:r>
                        <a:rPr lang="fr-FR" sz="7200" b="0" i="1" smtClean="0">
                          <a:latin typeface="Cambria Math"/>
                        </a:rPr>
                        <m:t> 12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082" y="2636912"/>
                <a:ext cx="3738652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467544" y="2420888"/>
                <a:ext cx="7990656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1" i="0" smtClean="0">
                          <a:latin typeface="Cambria Math"/>
                        </a:rPr>
                        <m:t>𝟏𝟐</m:t>
                      </m:r>
                      <m:r>
                        <a:rPr lang="fr-FR" sz="8800" b="1" i="0">
                          <a:latin typeface="Cambria Math"/>
                        </a:rPr>
                        <m:t>×</m:t>
                      </m:r>
                      <m:r>
                        <a:rPr lang="fr-FR" sz="8800" b="1" i="0" smtClean="0">
                          <a:latin typeface="Cambria Math"/>
                        </a:rPr>
                        <m:t>𝟐</m:t>
                      </m:r>
                      <m:r>
                        <a:rPr lang="fr-FR" sz="8800" b="1" i="0">
                          <a:latin typeface="Cambria Math"/>
                        </a:rPr>
                        <m:t>=…×</m:t>
                      </m:r>
                      <m:r>
                        <a:rPr lang="fr-FR" sz="8800" b="1" i="0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fr-FR" sz="88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7990656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229642" y="2564903"/>
                <a:ext cx="668471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𝑙𝑒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𝑑𝑜𝑢𝑏𝑙𝑒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𝑑𝑒</m:t>
                      </m:r>
                      <m:r>
                        <a:rPr lang="fr-FR" sz="7200" b="0" i="1" smtClean="0">
                          <a:latin typeface="Cambria Math"/>
                        </a:rPr>
                        <m:t> 36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42" y="2564903"/>
                <a:ext cx="668471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98726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5</m:t>
                      </m:r>
                      <m:r>
                        <a:rPr lang="fr-FR" sz="7200" b="0" i="1" smtClean="0">
                          <a:latin typeface="Cambria Math"/>
                        </a:rPr>
                        <m:t>,</m:t>
                      </m:r>
                      <m:r>
                        <a:rPr lang="fr-FR" sz="7200" b="0" i="1" smtClean="0">
                          <a:latin typeface="Cambria Math"/>
                        </a:rPr>
                        <m:t>4</m:t>
                      </m:r>
                      <m:r>
                        <a:rPr lang="fr-FR" sz="7200" b="0" i="1" smtClean="0">
                          <a:latin typeface="Cambria Math"/>
                        </a:rPr>
                        <m:t>3+</m:t>
                      </m:r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  <m:r>
                        <a:rPr lang="fr-FR" sz="7200" b="0" i="1" smtClean="0">
                          <a:latin typeface="Cambria Math"/>
                        </a:rPr>
                        <m:t>,</m:t>
                      </m:r>
                      <m:r>
                        <a:rPr lang="fr-FR" sz="7200" b="0" i="1" smtClean="0">
                          <a:latin typeface="Cambria Math"/>
                        </a:rPr>
                        <m:t>5</m:t>
                      </m:r>
                      <m:r>
                        <a:rPr lang="fr-FR" sz="7200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98726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1877" y="2564904"/>
                <a:ext cx="722024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738</m:t>
                      </m:r>
                      <m:r>
                        <a:rPr lang="fr-FR" sz="7200" b="0" i="1" smtClean="0">
                          <a:latin typeface="Cambria Math"/>
                        </a:rPr>
                        <m:t>+ …=1000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77" y="2564904"/>
                <a:ext cx="7220246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350934" y="2585391"/>
                <a:ext cx="658500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𝑙𝑎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𝑚𝑜𝑖𝑡𝑖</m:t>
                      </m:r>
                      <m:r>
                        <a:rPr lang="fr-FR" sz="7200" b="0" i="1" smtClean="0">
                          <a:latin typeface="Cambria Math"/>
                        </a:rPr>
                        <m:t>é </m:t>
                      </m:r>
                      <m:r>
                        <a:rPr lang="fr-FR" sz="7200" b="0" i="1" smtClean="0">
                          <a:latin typeface="Cambria Math"/>
                        </a:rPr>
                        <m:t>𝑑𝑒</m:t>
                      </m:r>
                      <m:r>
                        <a:rPr lang="fr-FR" sz="7200" b="0" i="1" smtClean="0">
                          <a:latin typeface="Cambria Math"/>
                        </a:rPr>
                        <m:t> 56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934" y="2585391"/>
                <a:ext cx="658500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79</Words>
  <Application>Microsoft Office PowerPoint</Application>
  <PresentationFormat>Affichage à l'écran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 la différence de  35 et 29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69</cp:revision>
  <dcterms:created xsi:type="dcterms:W3CDTF">2007-09-09T21:06:10Z</dcterms:created>
  <dcterms:modified xsi:type="dcterms:W3CDTF">2014-06-25T00:02:06Z</dcterms:modified>
</cp:coreProperties>
</file>