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6" r:id="rId2"/>
    <p:sldId id="267" r:id="rId3"/>
    <p:sldId id="257" r:id="rId4"/>
    <p:sldId id="261" r:id="rId5"/>
    <p:sldId id="262" r:id="rId6"/>
    <p:sldId id="263" r:id="rId7"/>
    <p:sldId id="259" r:id="rId8"/>
    <p:sldId id="260" r:id="rId9"/>
    <p:sldId id="258" r:id="rId10"/>
    <p:sldId id="271" r:id="rId11"/>
    <p:sldId id="269" r:id="rId12"/>
    <p:sldId id="268" r:id="rId13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8585"/>
    <a:srgbClr val="14F04E"/>
    <a:srgbClr val="FF4B4B"/>
    <a:srgbClr val="097D27"/>
    <a:srgbClr val="FFC9C9"/>
    <a:srgbClr val="C1FBD0"/>
    <a:srgbClr val="0A882B"/>
    <a:srgbClr val="0B99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78" autoAdjust="0"/>
    <p:restoredTop sz="86444" autoAdjust="0"/>
  </p:normalViewPr>
  <p:slideViewPr>
    <p:cSldViewPr>
      <p:cViewPr varScale="1">
        <p:scale>
          <a:sx n="90" d="100"/>
          <a:sy n="90" d="100"/>
        </p:scale>
        <p:origin x="-24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B970C2A-D4F1-48C1-AE6E-A7D0BA983A97}" type="datetimeFigureOut">
              <a:rPr lang="fr-FR"/>
              <a:pPr>
                <a:defRPr/>
              </a:pPr>
              <a:t>25/06/2014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fr-FR" noProof="0" smtClean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9B7ECC2-3FCD-4AAB-AB67-878C9CA5411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18234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6388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084CC3C3-A46D-443C-8575-C33EBC30CD2D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741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263A01E5-26E8-4F01-B943-5269B4D15827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smtClean="0"/>
          </a:p>
        </p:txBody>
      </p:sp>
      <p:sp>
        <p:nvSpPr>
          <p:cNvPr id="18436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AE0FF341-205F-469E-8494-0247E747D3A4}" type="slidenum">
              <a:rPr lang="fr-FR" altLang="fr-FR" smtClean="0">
                <a:latin typeface="Arial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lang="fr-FR" altLang="fr-FR" smtClean="0">
              <a:latin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35B651-221B-40B3-85BA-C19D2CAACBE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9882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44908C-711A-4104-9A85-C0B53EA346F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2475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72F863-1723-4010-AF74-FDFDEB29FC9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40128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2DFB9-744F-4702-BEA1-FBBA58D02DF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2510766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3139C4-19A7-4359-9DB4-45D7860A946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2831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E72307-D33A-4C59-991B-3FADAEB81DD6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517174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A3EC8-006F-4965-8A47-5CC53FF826CB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66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5242B-8C94-41F6-B4EC-5EBFE1F1113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49507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D69D8A-C258-494F-BE26-0850081315E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2025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2575D-07B6-474B-8CED-EBEA526F7C5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7784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204FC3-3B6A-4D98-940E-E5DFA79B43BD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40593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225E86-0E25-4FD7-965A-DD448603675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32554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  <a:p>
            <a:pPr lvl="3"/>
            <a:r>
              <a:rPr lang="fr-FR" altLang="fr-FR" smtClean="0"/>
              <a:t>Quatrième niveau</a:t>
            </a:r>
          </a:p>
          <a:p>
            <a:pPr lvl="4"/>
            <a:r>
              <a:rPr lang="fr-FR" altLang="fr-FR" smtClean="0"/>
              <a:t>Cinquième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A6AD91CF-6CB9-4B55-B4FD-B0FBE63D779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2924175"/>
            <a:ext cx="7772400" cy="1470025"/>
          </a:xfrm>
        </p:spPr>
        <p:txBody>
          <a:bodyPr/>
          <a:lstStyle/>
          <a:p>
            <a:pPr eaLnBrk="1" hangingPunct="1"/>
            <a:r>
              <a:rPr lang="fr-FR" altLang="fr-FR" sz="8800" smtClean="0">
                <a:solidFill>
                  <a:srgbClr val="FF0000"/>
                </a:solidFill>
              </a:rPr>
              <a:t>Calcul mental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itre 6"/>
              <p:cNvSpPr txBox="1">
                <a:spLocks/>
              </p:cNvSpPr>
              <p:nvPr/>
            </p:nvSpPr>
            <p:spPr bwMode="auto">
              <a:xfrm>
                <a:off x="179512" y="2636838"/>
                <a:ext cx="8257976" cy="1470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+mj-lt"/>
                    <a:ea typeface="+mj-ea"/>
                    <a:cs typeface="+mj-cs"/>
                  </a:defRPr>
                </a:lvl1pPr>
                <a:lvl2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2pPr>
                <a:lvl3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3pPr>
                <a:lvl4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4pPr>
                <a:lvl5pPr algn="ctr" rtl="0" eaLnBrk="0" fontAlgn="base" hangingPunct="0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5pPr>
                <a:lvl6pPr marL="4572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6pPr>
                <a:lvl7pPr marL="9144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7pPr>
                <a:lvl8pPr marL="13716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8pPr>
                <a:lvl9pPr marL="1828800" algn="ctr" rtl="0" fontAlgn="base">
                  <a:spcBef>
                    <a:spcPct val="0"/>
                  </a:spcBef>
                  <a:spcAft>
                    <a:spcPct val="0"/>
                  </a:spcAft>
                  <a:defRPr sz="4400">
                    <a:solidFill>
                      <a:schemeClr val="tx2"/>
                    </a:solidFill>
                    <a:latin typeface="Arial" charset="0"/>
                  </a:defRPr>
                </a:lvl9pPr>
              </a:lstStyle>
              <a:p>
                <a:pPr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altLang="fr-FR" sz="7800" b="0" i="1" kern="0" smtClean="0">
                          <a:latin typeface="Cambria Math"/>
                        </a:rPr>
                        <m:t>(−2)</m:t>
                      </m:r>
                      <m:r>
                        <a:rPr lang="fr-FR" altLang="fr-FR" sz="7800" b="0" i="1" kern="0" smtClean="0">
                          <a:latin typeface="Cambria Math"/>
                          <a:ea typeface="Cambria Math"/>
                        </a:rPr>
                        <m:t>×(−3)−15</m:t>
                      </m:r>
                    </m:oMath>
                  </m:oMathPara>
                </a14:m>
                <a:endParaRPr lang="fr-FR" altLang="fr-FR" sz="7800" kern="0" dirty="0" smtClean="0"/>
              </a:p>
            </p:txBody>
          </p:sp>
        </mc:Choice>
        <mc:Fallback xmlns="">
          <p:sp>
            <p:nvSpPr>
              <p:cNvPr id="10" name="Titre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79512" y="2636838"/>
                <a:ext cx="8257976" cy="147002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itre 6"/>
          <p:cNvSpPr txBox="1">
            <a:spLocks/>
          </p:cNvSpPr>
          <p:nvPr/>
        </p:nvSpPr>
        <p:spPr bwMode="auto">
          <a:xfrm>
            <a:off x="539750" y="1052513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</a:t>
            </a:r>
            <a:endParaRPr lang="fr-FR" altLang="fr-FR" sz="4800" kern="0" dirty="0"/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03225" y="4857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n°9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403225" y="4857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n°10</a:t>
            </a:r>
            <a:endParaRPr lang="fr-FR" b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31540" y="2780928"/>
            <a:ext cx="82809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altLang="fr-FR" sz="7200" dirty="0" smtClean="0">
                <a:cs typeface="Times New Roman" pitchFamily="18" charset="0"/>
              </a:rPr>
              <a:t>1,7 </a:t>
            </a:r>
            <a:r>
              <a:rPr lang="fr-FR" altLang="fr-FR" sz="7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</a:t>
            </a:r>
            <a:r>
              <a:rPr lang="fr-FR" altLang="fr-FR" sz="7200" dirty="0">
                <a:cs typeface="Times New Roman" pitchFamily="18" charset="0"/>
              </a:rPr>
              <a:t> </a:t>
            </a:r>
            <a:r>
              <a:rPr lang="fr-FR" altLang="fr-FR" sz="7200" dirty="0" smtClean="0">
                <a:cs typeface="Times New Roman" pitchFamily="18" charset="0"/>
              </a:rPr>
              <a:t>12 </a:t>
            </a:r>
            <a:r>
              <a:rPr lang="fr-FR" altLang="fr-FR" sz="7200" dirty="0">
                <a:cs typeface="Times New Roman" pitchFamily="18" charset="0"/>
              </a:rPr>
              <a:t>+ </a:t>
            </a:r>
            <a:r>
              <a:rPr lang="fr-FR" altLang="fr-FR" sz="7200" dirty="0" smtClean="0">
                <a:cs typeface="Times New Roman" pitchFamily="18" charset="0"/>
              </a:rPr>
              <a:t>0,3 </a:t>
            </a:r>
            <a:r>
              <a:rPr lang="fr-FR" altLang="fr-FR" sz="7200" dirty="0">
                <a:latin typeface="Times New Roman" pitchFamily="18" charset="0"/>
                <a:cs typeface="Times New Roman" pitchFamily="18" charset="0"/>
                <a:sym typeface="Symbol" pitchFamily="18" charset="2"/>
              </a:rPr>
              <a:t></a:t>
            </a:r>
            <a:r>
              <a:rPr lang="fr-FR" altLang="fr-FR" sz="7200" dirty="0">
                <a:cs typeface="Times New Roman" pitchFamily="18" charset="0"/>
              </a:rPr>
              <a:t> </a:t>
            </a:r>
            <a:r>
              <a:rPr lang="fr-FR" altLang="fr-FR" sz="7200" dirty="0" smtClean="0">
                <a:cs typeface="Times New Roman" pitchFamily="18" charset="0"/>
              </a:rPr>
              <a:t>12</a:t>
            </a:r>
            <a:endParaRPr lang="fr-FR" sz="7200" dirty="0"/>
          </a:p>
        </p:txBody>
      </p:sp>
      <p:sp>
        <p:nvSpPr>
          <p:cNvPr id="5" name="Titre 6"/>
          <p:cNvSpPr txBox="1">
            <a:spLocks/>
          </p:cNvSpPr>
          <p:nvPr/>
        </p:nvSpPr>
        <p:spPr bwMode="auto">
          <a:xfrm>
            <a:off x="259616" y="935672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Calcule en factorisant</a:t>
            </a:r>
            <a:endParaRPr lang="fr-FR" altLang="fr-FR" sz="4800" kern="0" dirty="0"/>
          </a:p>
        </p:txBody>
      </p:sp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128963" y="1714500"/>
            <a:ext cx="3457575" cy="155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9600">
                <a:solidFill>
                  <a:schemeClr val="tx2"/>
                </a:solidFill>
              </a:rPr>
              <a:t>FIN</a:t>
            </a:r>
          </a:p>
        </p:txBody>
      </p:sp>
      <p:sp>
        <p:nvSpPr>
          <p:cNvPr id="14339" name="Text Box 2"/>
          <p:cNvSpPr txBox="1">
            <a:spLocks noChangeArrowheads="1"/>
          </p:cNvSpPr>
          <p:nvPr/>
        </p:nvSpPr>
        <p:spPr bwMode="auto">
          <a:xfrm>
            <a:off x="2500313" y="3643313"/>
            <a:ext cx="47148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fr-FR" altLang="fr-FR" sz="4400">
                <a:solidFill>
                  <a:schemeClr val="tx2"/>
                </a:solidFill>
              </a:rPr>
              <a:t>Posez les stylos</a:t>
            </a:r>
          </a:p>
        </p:txBody>
      </p:sp>
    </p:spTree>
  </p:cSld>
  <p:clrMapOvr>
    <a:masterClrMapping/>
  </p:clrMapOvr>
  <p:transition advTm="800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n°1</a:t>
            </a:r>
          </a:p>
        </p:txBody>
      </p:sp>
      <p:sp>
        <p:nvSpPr>
          <p:cNvPr id="2" name="Rectangle 1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50825" y="2130425"/>
            <a:ext cx="8497639" cy="1470025"/>
          </a:xfrm>
        </p:spPr>
        <p:txBody>
          <a:bodyPr/>
          <a:lstStyle/>
          <a:p>
            <a:r>
              <a:rPr lang="fr-FR" sz="4800" dirty="0" smtClean="0"/>
              <a:t>Quel est le carré de 10?</a:t>
            </a:r>
            <a:endParaRPr lang="fr-FR" sz="4800" dirty="0"/>
          </a:p>
        </p:txBody>
      </p:sp>
    </p:spTree>
  </p:cSld>
  <p:clrMapOvr>
    <a:masterClrMapping/>
  </p:clrMapOvr>
  <p:transition spd="slow" advClick="0" advTm="25000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5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317834" y="357189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n°2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250825" y="590823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Ajouter tous ces nombres</a:t>
            </a:r>
          </a:p>
        </p:txBody>
      </p:sp>
      <p:sp>
        <p:nvSpPr>
          <p:cNvPr id="3" name="Rectangle 2"/>
          <p:cNvSpPr/>
          <p:nvPr/>
        </p:nvSpPr>
        <p:spPr>
          <a:xfrm>
            <a:off x="285750" y="2060848"/>
            <a:ext cx="1080000" cy="10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18</a:t>
            </a:r>
            <a:endParaRPr lang="fr-FR" sz="600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25750" y="3501008"/>
            <a:ext cx="1080000" cy="10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15</a:t>
            </a:r>
            <a:endParaRPr lang="fr-FR" sz="600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307273" y="3356992"/>
            <a:ext cx="1080000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25</a:t>
            </a:r>
            <a:endParaRPr lang="fr-FR" sz="600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142984" y="1916832"/>
            <a:ext cx="1080000" cy="10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40</a:t>
            </a:r>
            <a:endParaRPr lang="fr-FR" sz="600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57025" y="1920661"/>
            <a:ext cx="1080000" cy="10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10</a:t>
            </a:r>
            <a:endParaRPr lang="fr-FR" sz="600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660693" y="3922102"/>
            <a:ext cx="1080000" cy="1080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6000" dirty="0" smtClean="0">
                <a:solidFill>
                  <a:schemeClr val="accent4">
                    <a:lumMod val="95000"/>
                    <a:lumOff val="5000"/>
                  </a:schemeClr>
                </a:solidFill>
              </a:rPr>
              <a:t>32</a:t>
            </a:r>
            <a:endParaRPr lang="fr-FR" sz="6000" dirty="0">
              <a:solidFill>
                <a:schemeClr val="accent4">
                  <a:lumMod val="95000"/>
                  <a:lumOff val="5000"/>
                </a:schemeClr>
              </a:solidFill>
            </a:endParaRPr>
          </a:p>
        </p:txBody>
      </p:sp>
    </p:spTree>
  </p:cSld>
  <p:clrMapOvr>
    <a:masterClrMapping/>
  </p:clrMapOvr>
  <p:transition spd="slow" advClick="0" advTm="5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n°3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8" name="Titre 6"/>
          <p:cNvSpPr txBox="1">
            <a:spLocks/>
          </p:cNvSpPr>
          <p:nvPr/>
        </p:nvSpPr>
        <p:spPr bwMode="auto">
          <a:xfrm>
            <a:off x="685800" y="795338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fr-FR" altLang="fr-FR" sz="5400" dirty="0" smtClean="0"/>
              <a:t>Résoudre l’équation </a:t>
            </a:r>
            <a:endParaRPr lang="fr-FR" altLang="fr-FR" sz="5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/>
              <p:cNvSpPr txBox="1"/>
              <p:nvPr/>
            </p:nvSpPr>
            <p:spPr>
              <a:xfrm>
                <a:off x="1979712" y="2564904"/>
                <a:ext cx="5997860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b="0" i="1" smtClean="0">
                          <a:latin typeface="Cambria Math"/>
                        </a:rPr>
                        <m:t>𝑥</m:t>
                      </m:r>
                      <m:r>
                        <a:rPr lang="fr-FR" sz="7200" b="0" i="1" smtClean="0">
                          <a:latin typeface="Cambria Math"/>
                        </a:rPr>
                        <m:t>+10=−10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79712" y="2564904"/>
                <a:ext cx="5997860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advClick="0" advTm="3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n°4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7" name="Titre 6"/>
          <p:cNvSpPr txBox="1">
            <a:spLocks/>
          </p:cNvSpPr>
          <p:nvPr/>
        </p:nvSpPr>
        <p:spPr bwMode="auto">
          <a:xfrm>
            <a:off x="279400" y="908050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Compléter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/>
              <p:cNvSpPr txBox="1"/>
              <p:nvPr/>
            </p:nvSpPr>
            <p:spPr>
              <a:xfrm>
                <a:off x="2915816" y="2204864"/>
                <a:ext cx="2832249" cy="18209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60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6000" b="0" i="1" smtClean="0">
                              <a:latin typeface="Cambria Math"/>
                            </a:rPr>
                            <m:t>7</m:t>
                          </m:r>
                        </m:num>
                        <m:den>
                          <m:r>
                            <a:rPr lang="fr-FR" sz="6000" b="0" i="1" smtClean="0">
                              <a:latin typeface="Cambria Math"/>
                            </a:rPr>
                            <m:t>…</m:t>
                          </m:r>
                        </m:den>
                      </m:f>
                      <m:r>
                        <a:rPr lang="fr-FR" sz="60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fr-FR" sz="6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6000" b="0" i="1" smtClean="0">
                              <a:latin typeface="Cambria Math"/>
                            </a:rPr>
                            <m:t>21</m:t>
                          </m:r>
                        </m:num>
                        <m:den>
                          <m:r>
                            <a:rPr lang="fr-FR" sz="6000" b="0" i="1" smtClean="0">
                              <a:latin typeface="Cambria Math"/>
                            </a:rPr>
                            <m:t>27</m:t>
                          </m:r>
                        </m:den>
                      </m:f>
                    </m:oMath>
                  </m:oMathPara>
                </a14:m>
                <a:endParaRPr lang="fr-FR" sz="6000" dirty="0"/>
              </a:p>
            </p:txBody>
          </p:sp>
        </mc:Choice>
        <mc:Fallback xmlns=""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15816" y="2204864"/>
                <a:ext cx="2832249" cy="1820948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n°5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Titre 6"/>
          <p:cNvSpPr txBox="1">
            <a:spLocks/>
          </p:cNvSpPr>
          <p:nvPr/>
        </p:nvSpPr>
        <p:spPr bwMode="auto">
          <a:xfrm>
            <a:off x="259616" y="935672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Développe</a:t>
            </a:r>
            <a:endParaRPr lang="fr-FR" altLang="fr-FR" sz="4800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/>
              <p:cNvSpPr txBox="1"/>
              <p:nvPr/>
            </p:nvSpPr>
            <p:spPr>
              <a:xfrm>
                <a:off x="2254899" y="2413718"/>
                <a:ext cx="4062138" cy="12003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fr-FR" sz="7200" i="1" smtClean="0">
                          <a:latin typeface="Cambria Math"/>
                        </a:rPr>
                        <m:t>𝑥</m:t>
                      </m:r>
                      <m:r>
                        <a:rPr lang="fr-FR" sz="7200" b="0" i="1" smtClean="0">
                          <a:latin typeface="Cambria Math"/>
                        </a:rPr>
                        <m:t> (</m:t>
                      </m:r>
                      <m:r>
                        <a:rPr lang="fr-FR" sz="7200" b="0" i="1" smtClean="0">
                          <a:latin typeface="Cambria Math"/>
                        </a:rPr>
                        <m:t>𝑥</m:t>
                      </m:r>
                      <m:r>
                        <a:rPr lang="fr-FR" sz="7200" b="0" i="1" smtClean="0">
                          <a:latin typeface="Cambria Math"/>
                        </a:rPr>
                        <m:t>−3)</m:t>
                      </m:r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4899" y="2413718"/>
                <a:ext cx="4062138" cy="120032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n°6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5" name="Titre 6"/>
          <p:cNvSpPr txBox="1">
            <a:spLocks/>
          </p:cNvSpPr>
          <p:nvPr/>
        </p:nvSpPr>
        <p:spPr bwMode="auto">
          <a:xfrm>
            <a:off x="4936" y="908050"/>
            <a:ext cx="88646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Simplifie la fraction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ZoneTexte 1"/>
              <p:cNvSpPr txBox="1"/>
              <p:nvPr/>
            </p:nvSpPr>
            <p:spPr>
              <a:xfrm>
                <a:off x="3986463" y="2378075"/>
                <a:ext cx="1356461" cy="202106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fr-FR" sz="660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fr-FR" sz="6600" b="0" i="1" smtClean="0">
                              <a:latin typeface="Cambria Math"/>
                            </a:rPr>
                            <m:t>25</m:t>
                          </m:r>
                        </m:num>
                        <m:den>
                          <m:r>
                            <a:rPr lang="fr-FR" sz="6600" b="0" i="1" smtClean="0">
                              <a:latin typeface="Cambria Math"/>
                            </a:rPr>
                            <m:t>15</m:t>
                          </m:r>
                        </m:den>
                      </m:f>
                    </m:oMath>
                  </m:oMathPara>
                </a14:m>
                <a:endParaRPr lang="fr-FR" dirty="0"/>
              </a:p>
            </p:txBody>
          </p:sp>
        </mc:Choice>
        <mc:Fallback xmlns="">
          <p:sp>
            <p:nvSpPr>
              <p:cNvPr id="2" name="ZoneText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6463" y="2378075"/>
                <a:ext cx="1356461" cy="2021066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 spd="slow" advClick="0" advTm="3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n°7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6" name="Titre 6"/>
          <p:cNvSpPr txBox="1">
            <a:spLocks/>
          </p:cNvSpPr>
          <p:nvPr/>
        </p:nvSpPr>
        <p:spPr bwMode="auto">
          <a:xfrm>
            <a:off x="139700" y="2204864"/>
            <a:ext cx="88646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algn="l">
              <a:defRPr/>
            </a:pPr>
            <a:r>
              <a:rPr lang="fr-FR" altLang="fr-FR" sz="4800" kern="0" dirty="0" smtClean="0"/>
              <a:t>Ecrire la relation de Pythagore </a:t>
            </a:r>
            <a:r>
              <a:rPr lang="fr-FR" altLang="fr-FR" sz="4800" dirty="0" smtClean="0"/>
              <a:t>dans </a:t>
            </a:r>
            <a:r>
              <a:rPr lang="fr-FR" altLang="fr-FR" sz="4800" dirty="0"/>
              <a:t>le triangle </a:t>
            </a:r>
            <a:r>
              <a:rPr lang="fr-FR" altLang="fr-FR" sz="4800" dirty="0" smtClean="0"/>
              <a:t>BOF </a:t>
            </a:r>
            <a:r>
              <a:rPr lang="fr-FR" altLang="fr-FR" sz="4800" dirty="0"/>
              <a:t>rectangle en </a:t>
            </a:r>
            <a:r>
              <a:rPr lang="fr-FR" altLang="fr-FR" sz="4800" dirty="0" smtClean="0"/>
              <a:t>O.</a:t>
            </a:r>
            <a:endParaRPr lang="fr-FR" altLang="fr-FR" sz="4800" dirty="0"/>
          </a:p>
          <a:p>
            <a:pPr algn="l">
              <a:defRPr/>
            </a:pPr>
            <a:endParaRPr lang="fr-FR" altLang="fr-FR" sz="4800" kern="0" dirty="0" smtClean="0"/>
          </a:p>
        </p:txBody>
      </p:sp>
    </p:spTree>
  </p:cSld>
  <p:clrMapOvr>
    <a:masterClrMapping/>
  </p:clrMapOvr>
  <p:transition spd="slow" advClick="0" advTm="30000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3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2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250825" y="333375"/>
            <a:ext cx="439261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Diapositive </a:t>
            </a:r>
            <a:r>
              <a:rPr lang="fr-FR" sz="2400" b="1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n°8</a:t>
            </a:r>
          </a:p>
        </p:txBody>
      </p:sp>
      <p:sp>
        <p:nvSpPr>
          <p:cNvPr id="4" name="Rectangle 3"/>
          <p:cNvSpPr/>
          <p:nvPr/>
        </p:nvSpPr>
        <p:spPr>
          <a:xfrm>
            <a:off x="0" y="5157788"/>
            <a:ext cx="9144000" cy="935037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fr-FR"/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7131" y="-26229"/>
            <a:ext cx="6526585" cy="49770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1812898" y="1340768"/>
            <a:ext cx="7772400" cy="1470025"/>
          </a:xfrm>
        </p:spPr>
        <p:txBody>
          <a:bodyPr/>
          <a:lstStyle/>
          <a:p>
            <a:r>
              <a:rPr lang="fr-FR" dirty="0" smtClean="0"/>
              <a:t>Ecrire la relation </a:t>
            </a:r>
            <a:br>
              <a:rPr lang="fr-FR" dirty="0" smtClean="0"/>
            </a:br>
            <a:r>
              <a:rPr lang="fr-FR" dirty="0" smtClean="0"/>
              <a:t>de Thalès</a:t>
            </a:r>
            <a:endParaRPr lang="fr-FR" dirty="0"/>
          </a:p>
        </p:txBody>
      </p:sp>
    </p:spTree>
  </p:cSld>
  <p:clrMapOvr>
    <a:masterClrMapping/>
  </p:clrMapOvr>
  <p:transition spd="slow" advClick="0" advTm="40000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4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40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39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Modèle par défaut">
  <a:themeElements>
    <a:clrScheme name="Modèle par défau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odèle par défau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odèle par défau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dèle par défaut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dèle par défaut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665</TotalTime>
  <Words>113</Words>
  <Application>Microsoft Office PowerPoint</Application>
  <PresentationFormat>Affichage à l'écran (4:3)</PresentationFormat>
  <Paragraphs>38</Paragraphs>
  <Slides>12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Modèle par défaut</vt:lpstr>
      <vt:lpstr>Calcul mental</vt:lpstr>
      <vt:lpstr>Quel est le carré de 10?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Ecrire la relation  de Thalès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 x 4</dc:title>
  <dc:creator>ivan zaborowski</dc:creator>
  <cp:lastModifiedBy>ivan zaborowski</cp:lastModifiedBy>
  <cp:revision>67</cp:revision>
  <dcterms:created xsi:type="dcterms:W3CDTF">2007-09-09T21:06:10Z</dcterms:created>
  <dcterms:modified xsi:type="dcterms:W3CDTF">2014-06-24T22:42:54Z</dcterms:modified>
</cp:coreProperties>
</file>