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23/06/2014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47131" y="2558886"/>
                <a:ext cx="409759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128+52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131" y="2558886"/>
                <a:ext cx="4097597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28356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62979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7,08+1, 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629794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261967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8497639" cy="1470025"/>
          </a:xfrm>
        </p:spPr>
        <p:txBody>
          <a:bodyPr/>
          <a:lstStyle/>
          <a:p>
            <a:r>
              <a:rPr lang="fr-FR" sz="6000" b="1" dirty="0" smtClean="0"/>
              <a:t>Calculer la somme de  35 et 16</a:t>
            </a:r>
            <a:endParaRPr lang="fr-FR" sz="6000" b="1" dirty="0"/>
          </a:p>
        </p:txBody>
      </p:sp>
    </p:spTree>
  </p:cSld>
  <p:clrMapOvr>
    <a:masterClrMapping/>
  </p:clrMapOvr>
  <p:transition spd="slow" advClick="0" advTm="3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750" y="338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3" y="3356992"/>
            <a:ext cx="108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24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7025" y="1920661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17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3" y="392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33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395536" y="1094879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 la différence de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322729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16 </m:t>
                      </m:r>
                      <m:r>
                        <a:rPr lang="fr-FR" sz="7200" b="0" i="1" smtClean="0">
                          <a:latin typeface="Cambria Math"/>
                        </a:rPr>
                        <m:t>𝑒𝑡</m:t>
                      </m:r>
                      <m:r>
                        <a:rPr lang="fr-FR" sz="7200" b="0" i="1" smtClean="0">
                          <a:latin typeface="Cambria Math"/>
                        </a:rPr>
                        <m:t> 9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3227294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72716" y="2420888"/>
                <a:ext cx="719856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1" i="0" smtClean="0">
                          <a:latin typeface="Cambria Math"/>
                        </a:rPr>
                        <m:t>𝟒</m:t>
                      </m:r>
                      <m:r>
                        <a:rPr lang="fr-FR" sz="8800" b="1" i="0">
                          <a:latin typeface="Cambria Math"/>
                        </a:rPr>
                        <m:t>×</m:t>
                      </m:r>
                      <m:r>
                        <a:rPr lang="fr-FR" sz="8800" b="1" i="0" smtClean="0">
                          <a:latin typeface="Cambria Math"/>
                        </a:rPr>
                        <m:t>𝟗</m:t>
                      </m:r>
                      <m:r>
                        <a:rPr lang="fr-FR" sz="8800" b="1" i="0">
                          <a:latin typeface="Cambria Math"/>
                        </a:rPr>
                        <m:t>=…×</m:t>
                      </m:r>
                      <m:r>
                        <a:rPr lang="fr-FR" sz="8800" b="1" i="0" smtClean="0">
                          <a:latin typeface="Cambria Math"/>
                        </a:rPr>
                        <m:t>𝟔</m:t>
                      </m:r>
                    </m:oMath>
                  </m:oMathPara>
                </a14:m>
                <a:endParaRPr lang="fr-FR" sz="88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716" y="2420888"/>
                <a:ext cx="7198568" cy="14465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77476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229642" y="2564903"/>
                <a:ext cx="668471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𝑙𝑒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𝑑𝑜𝑢𝑏𝑙𝑒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𝑑𝑒</m:t>
                      </m:r>
                      <m:r>
                        <a:rPr lang="fr-FR" sz="7200" b="0" i="1" smtClean="0">
                          <a:latin typeface="Cambria Math"/>
                        </a:rPr>
                        <m:t> 28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642" y="2564903"/>
                <a:ext cx="6684715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572728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498726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4,23+5,77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498726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534012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Complète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961877" y="2564904"/>
                <a:ext cx="7220246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129+ …=1000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877" y="2564904"/>
                <a:ext cx="7220246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372263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  <a:endParaRPr lang="fr-FR" sz="2400" b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Calcule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350934" y="2585391"/>
                <a:ext cx="658500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𝑙𝑎</m:t>
                      </m:r>
                      <m:r>
                        <a:rPr lang="fr-FR" sz="7200" b="0" i="1" smtClean="0">
                          <a:latin typeface="Cambria Math"/>
                        </a:rPr>
                        <m:t> </m:t>
                      </m:r>
                      <m:r>
                        <a:rPr lang="fr-FR" sz="7200" b="0" i="1" smtClean="0">
                          <a:latin typeface="Cambria Math"/>
                        </a:rPr>
                        <m:t>𝑚𝑜𝑖𝑡𝑖</m:t>
                      </m:r>
                      <m:r>
                        <a:rPr lang="fr-FR" sz="7200" b="0" i="1" smtClean="0">
                          <a:latin typeface="Cambria Math"/>
                        </a:rPr>
                        <m:t>é </m:t>
                      </m:r>
                      <m:r>
                        <a:rPr lang="fr-FR" sz="7200" b="0" i="1" smtClean="0">
                          <a:latin typeface="Cambria Math"/>
                        </a:rPr>
                        <m:t>𝑑𝑒</m:t>
                      </m:r>
                      <m:r>
                        <a:rPr lang="fr-FR" sz="7200" b="0" i="1" smtClean="0">
                          <a:latin typeface="Cambria Math"/>
                        </a:rPr>
                        <m:t> 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934" y="2585391"/>
                <a:ext cx="658500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31884"/>
      </p:ext>
    </p:extLst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79</Words>
  <Application>Microsoft Office PowerPoint</Application>
  <PresentationFormat>Affichage à l'écran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Calculer la somme de  35 et 16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zaborowski; ivan zaborowski</dc:creator>
  <cp:lastModifiedBy>ivan zaborowski</cp:lastModifiedBy>
  <cp:revision>68</cp:revision>
  <dcterms:created xsi:type="dcterms:W3CDTF">2007-09-09T21:06:10Z</dcterms:created>
  <dcterms:modified xsi:type="dcterms:W3CDTF">2014-06-24T02:11:28Z</dcterms:modified>
</cp:coreProperties>
</file>