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68CA65B-C788-44C9-9BA1-F0AF2B4A8032}" type="datetimeFigureOut">
              <a:rPr lang="fr-FR" smtClean="0"/>
              <a:t>27/06/2017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98F8F3-F21A-415E-B58C-5BF672B66A60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1158" y="1124744"/>
            <a:ext cx="7772400" cy="1470025"/>
          </a:xfrm>
        </p:spPr>
        <p:txBody>
          <a:bodyPr>
            <a:normAutofit/>
          </a:bodyPr>
          <a:lstStyle/>
          <a:p>
            <a:r>
              <a:rPr lang="fr-FR" b="1" i="1" dirty="0" smtClean="0">
                <a:solidFill>
                  <a:srgbClr val="0070C0"/>
                </a:solidFill>
              </a:rPr>
              <a:t>COMPTE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  <a:r>
              <a:rPr lang="fr-FR" b="1" i="1" dirty="0" smtClean="0">
                <a:solidFill>
                  <a:schemeClr val="bg1">
                    <a:lumMod val="65000"/>
                  </a:schemeClr>
                </a:solidFill>
              </a:rPr>
              <a:t>RENDU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  <a:r>
              <a:rPr lang="fr-FR" b="1" i="1" dirty="0" smtClean="0">
                <a:solidFill>
                  <a:srgbClr val="FF0000"/>
                </a:solidFill>
              </a:rPr>
              <a:t>DE </a:t>
            </a:r>
            <a:r>
              <a:rPr lang="fr-FR" b="1" i="1" dirty="0" smtClean="0">
                <a:solidFill>
                  <a:srgbClr val="0070C0"/>
                </a:solidFill>
              </a:rPr>
              <a:t>L’ECOLE</a:t>
            </a:r>
            <a:r>
              <a:rPr lang="fr-FR" b="1" i="1" dirty="0" smtClean="0">
                <a:solidFill>
                  <a:srgbClr val="FF0000"/>
                </a:solidFill>
              </a:rPr>
              <a:t> </a:t>
            </a:r>
            <a:r>
              <a:rPr lang="fr-FR" b="1" i="1" dirty="0" smtClean="0">
                <a:solidFill>
                  <a:schemeClr val="bg1">
                    <a:lumMod val="65000"/>
                  </a:schemeClr>
                </a:solidFill>
              </a:rPr>
              <a:t>DE</a:t>
            </a:r>
            <a:r>
              <a:rPr lang="fr-FR" b="1" i="1" dirty="0" smtClean="0">
                <a:solidFill>
                  <a:srgbClr val="FF0000"/>
                </a:solidFill>
              </a:rPr>
              <a:t> POLICE</a:t>
            </a:r>
            <a:endParaRPr lang="fr-FR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756084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45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Leurs utilités dans de le pays:</a:t>
            </a:r>
          </a:p>
          <a:p>
            <a:r>
              <a:rPr lang="fr-FR" dirty="0" smtClean="0"/>
              <a:t>Présentation des métiers: policier maitre chiens:</a:t>
            </a:r>
          </a:p>
          <a:p>
            <a:r>
              <a:rPr lang="fr-FR" dirty="0" smtClean="0"/>
              <a:t>Policier du renseignement:</a:t>
            </a:r>
          </a:p>
          <a:p>
            <a:r>
              <a:rPr lang="fr-FR" dirty="0" smtClean="0"/>
              <a:t>Policier chargés de protection rapprochés:</a:t>
            </a:r>
          </a:p>
          <a:p>
            <a:r>
              <a:rPr lang="fr-FR" dirty="0" smtClean="0"/>
              <a:t>Policier  chargés de maintenir l’ordre: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32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Leurs utilités aux sein du pays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132856"/>
            <a:ext cx="6120680" cy="936103"/>
          </a:xfrm>
        </p:spPr>
        <p:txBody>
          <a:bodyPr>
            <a:normAutofit/>
          </a:bodyPr>
          <a:lstStyle/>
          <a:p>
            <a:r>
              <a:rPr lang="fr-FR" sz="1400" dirty="0" smtClean="0"/>
              <a:t>La polices nationale sert a faire respecter la loi . elles sert aussi a nous défendre contre toute sorte d’agression envers les citoyens . </a:t>
            </a:r>
            <a:r>
              <a:rPr lang="fr-FR" dirty="0" smtClean="0"/>
              <a:t> 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marL="137160" indent="0">
              <a:buNone/>
            </a:pP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3212976"/>
            <a:ext cx="5112568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247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POLIER MAITRE CHIENS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5266928" cy="5400600"/>
          </a:xfrm>
        </p:spPr>
        <p:txBody>
          <a:bodyPr>
            <a:normAutofit fontScale="77500" lnSpcReduction="20000"/>
          </a:bodyPr>
          <a:lstStyle/>
          <a:p>
            <a:r>
              <a:rPr lang="fr-FR" sz="2200" dirty="0"/>
              <a:t>Le policier "maître-chien", appelé également conducteur </a:t>
            </a:r>
            <a:r>
              <a:rPr lang="fr-FR" sz="2200" dirty="0" smtClean="0"/>
              <a:t>cytotechnicien , </a:t>
            </a:r>
            <a:r>
              <a:rPr lang="fr-FR" sz="2200" dirty="0"/>
              <a:t>travaille en étroite collaboration avec deux types de chien : le chien de défense et d’intervention (patrouille) et le chien de recherche/olfaction. Le policier et son chien interviennent pour :</a:t>
            </a:r>
          </a:p>
          <a:p>
            <a:r>
              <a:rPr lang="fr-FR" sz="2200" dirty="0"/>
              <a:t>Prévenir et lutter contre la délinquance ;</a:t>
            </a:r>
          </a:p>
          <a:p>
            <a:r>
              <a:rPr lang="fr-FR" sz="2200" dirty="0"/>
              <a:t>Aptitudes </a:t>
            </a:r>
            <a:r>
              <a:rPr lang="fr-FR" sz="2200" dirty="0" smtClean="0"/>
              <a:t>requises , patrouiller </a:t>
            </a:r>
            <a:r>
              <a:rPr lang="fr-FR" sz="2200" dirty="0"/>
              <a:t>;</a:t>
            </a:r>
          </a:p>
          <a:p>
            <a:r>
              <a:rPr lang="fr-FR" sz="2200" dirty="0"/>
              <a:t>rechercher les personnes disparues ;</a:t>
            </a:r>
          </a:p>
          <a:p>
            <a:r>
              <a:rPr lang="fr-FR" sz="2200" dirty="0"/>
              <a:t>rechercher des personnes sous avalanche ;</a:t>
            </a:r>
          </a:p>
          <a:p>
            <a:r>
              <a:rPr lang="fr-FR" sz="2200" dirty="0"/>
              <a:t>rechercher les produits stupéfiants et la monnaie fiduciaire ;</a:t>
            </a:r>
          </a:p>
          <a:p>
            <a:r>
              <a:rPr lang="fr-FR" sz="2200" dirty="0"/>
              <a:t>rechercher les armes et les munitions ;</a:t>
            </a:r>
          </a:p>
          <a:p>
            <a:r>
              <a:rPr lang="fr-FR" sz="2200" dirty="0"/>
              <a:t>rechercher les matières explosives, ainsi que les engins et produits entrants dans la fabrication d’engins explosifs improvisés ;</a:t>
            </a:r>
          </a:p>
          <a:p>
            <a:r>
              <a:rPr lang="fr-FR" sz="2200" dirty="0"/>
              <a:t>rechercher des restes humains ;</a:t>
            </a:r>
          </a:p>
          <a:p>
            <a:r>
              <a:rPr lang="fr-FR" sz="2200" dirty="0"/>
              <a:t>rechercher des composants pyrotechniques dans le cadre de la lutte contre le hooliganisme dans les stades ;</a:t>
            </a:r>
          </a:p>
          <a:p>
            <a:r>
              <a:rPr lang="fr-FR" sz="2200" dirty="0"/>
              <a:t>comparer les odeurs lors de prélèvements sur une scène d’infraction</a:t>
            </a:r>
            <a:r>
              <a:rPr lang="fr-FR" dirty="0"/>
              <a:t>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28800"/>
            <a:ext cx="2808312" cy="4563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6185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POLICIER DU RENSEIGNEMENT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50484"/>
            <a:ext cx="7704856" cy="4709160"/>
          </a:xfrm>
        </p:spPr>
        <p:txBody>
          <a:bodyPr>
            <a:normAutofit/>
          </a:bodyPr>
          <a:lstStyle/>
          <a:p>
            <a:r>
              <a:rPr lang="fr-FR" sz="1400" dirty="0"/>
              <a:t>La direction générale de la sécurité intérieur (DGSI) et le service central du renseignement territorial (SCRT) assurent, chacun pour leur part et selon leurs compétences, les missions qui leur sont confiées.</a:t>
            </a:r>
          </a:p>
          <a:p>
            <a:r>
              <a:rPr lang="fr-FR" sz="1400" dirty="0"/>
              <a:t>Qualités requises</a:t>
            </a:r>
          </a:p>
          <a:p>
            <a:r>
              <a:rPr lang="fr-FR" sz="1400" dirty="0"/>
              <a:t>Pour la DGSI</a:t>
            </a:r>
          </a:p>
          <a:p>
            <a:r>
              <a:rPr lang="fr-FR" sz="1400" dirty="0"/>
              <a:t>Lutter contre le terrorisme ;</a:t>
            </a:r>
          </a:p>
          <a:p>
            <a:r>
              <a:rPr lang="fr-FR" sz="1400" dirty="0"/>
              <a:t>lutter contre les ingérences étrangères ;</a:t>
            </a:r>
          </a:p>
          <a:p>
            <a:r>
              <a:rPr lang="fr-FR" sz="1400" dirty="0"/>
              <a:t>assurer la protection du patrimoine industriel et scientifique.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101" y="3933056"/>
            <a:ext cx="576064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4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POLICE CHARGES DE PROTECTION RAPPROCHES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/>
              <a:t>Les policiers chargés de la protection de personnalités appartiennent au service de la protection (SDLP) placé sous l’autorité directe de la direction générale de la Police nationale.</a:t>
            </a:r>
          </a:p>
          <a:p>
            <a:r>
              <a:rPr lang="fr-FR" sz="1400" dirty="0"/>
              <a:t>Mettre en œuvre les mesures nécessaires à la protection des personnalités françaises et étrangères importantes ;</a:t>
            </a:r>
          </a:p>
          <a:p>
            <a:r>
              <a:rPr lang="fr-FR" sz="1400" dirty="0"/>
              <a:t>organiser la préparation et toute la logistique inhérente à cette mission de protection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032"/>
            <a:ext cx="7128792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14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POLICIER CHARGES DE MAINTENIR L’ORDRE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400" dirty="0"/>
              <a:t>Assurer le maintien de l’ordre public et son rétablissement si nécessaire ;</a:t>
            </a:r>
          </a:p>
          <a:p>
            <a:r>
              <a:rPr lang="fr-FR" sz="1400" dirty="0"/>
              <a:t>assurer les missions propres de surveillance et de protection des personnes et des biens ;</a:t>
            </a:r>
          </a:p>
          <a:p>
            <a:r>
              <a:rPr lang="fr-FR" sz="1400" dirty="0"/>
              <a:t>concourir, avec les effectifs de la direction centrale de sécurité publique (DCSP), à la lutte contre les violences urbaines ;</a:t>
            </a:r>
          </a:p>
          <a:p>
            <a:r>
              <a:rPr lang="fr-FR" sz="1400" dirty="0"/>
              <a:t>participer à la lutte contre le terrorisme et intervenir sur des actions de tuerie de masse et actes terroristes ;</a:t>
            </a:r>
          </a:p>
          <a:p>
            <a:r>
              <a:rPr lang="fr-FR" sz="1400" dirty="0"/>
              <a:t>porter aide et assistance aux populations en cas de sinistres </a:t>
            </a:r>
            <a:r>
              <a:rPr lang="fr-FR" sz="1400" dirty="0" smtClean="0"/>
              <a:t>graves</a:t>
            </a:r>
            <a:endParaRPr lang="fr-FR" sz="1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61048"/>
            <a:ext cx="7488832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5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421</Words>
  <Application>Microsoft Office PowerPoint</Application>
  <PresentationFormat>Affichage à l'écran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Apex</vt:lpstr>
      <vt:lpstr>COMPTE RENDU DE L’ECOLE DE POLICE</vt:lpstr>
      <vt:lpstr>sommaires</vt:lpstr>
      <vt:lpstr>Leurs utilités aux sein du pays</vt:lpstr>
      <vt:lpstr>POLIER MAITRE CHIENS</vt:lpstr>
      <vt:lpstr>POLICIER DU RENSEIGNEMENT</vt:lpstr>
      <vt:lpstr>POLICE CHARGES DE PROTECTION RAPPROCHES</vt:lpstr>
      <vt:lpstr>POLICIER CHARGES DE MAINTENIR L’ORDRE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CONPTE RENDUE DE L’ECOLE DE POLICE</dc:title>
  <dc:creator>utilisateur</dc:creator>
  <cp:lastModifiedBy>utilisateur</cp:lastModifiedBy>
  <cp:revision>11</cp:revision>
  <dcterms:created xsi:type="dcterms:W3CDTF">2017-05-23T03:17:04Z</dcterms:created>
  <dcterms:modified xsi:type="dcterms:W3CDTF">2017-06-27T04:37:16Z</dcterms:modified>
</cp:coreProperties>
</file>