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33CC"/>
    <a:srgbClr val="3399FF"/>
    <a:srgbClr val="3366FF"/>
    <a:srgbClr val="66CCFF"/>
    <a:srgbClr val="99CCFF"/>
    <a:srgbClr val="FF0066"/>
    <a:srgbClr val="8E1414"/>
    <a:srgbClr val="A81818"/>
    <a:srgbClr val="6B0F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4660"/>
  </p:normalViewPr>
  <p:slideViewPr>
    <p:cSldViewPr>
      <p:cViewPr varScale="1">
        <p:scale>
          <a:sx n="88" d="100"/>
          <a:sy n="88" d="100"/>
        </p:scale>
        <p:origin x="-7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889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124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38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796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4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636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29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65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995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748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638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1454-CB99-4FEC-AF61-A2084D1F1964}" type="datetimeFigureOut">
              <a:rPr lang="fr-FR" smtClean="0"/>
              <a:pPr/>
              <a:t>12/12/2015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55156-211E-47DA-8CE9-1C7CB95CD8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4706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65900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MY STAY IN TAUPO</a:t>
            </a:r>
            <a:endParaRPr lang="fr-FR" sz="60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939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68222"/>
                </a:solidFill>
              </a:rPr>
              <a:t>The </a:t>
            </a:r>
            <a:r>
              <a:rPr lang="fr-FR" sz="4800" b="1" dirty="0" err="1" smtClean="0">
                <a:solidFill>
                  <a:srgbClr val="F68222"/>
                </a:solidFill>
              </a:rPr>
              <a:t>departure</a:t>
            </a:r>
            <a:endParaRPr lang="fr-FR" sz="4800" b="1" dirty="0">
              <a:solidFill>
                <a:srgbClr val="F68222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084168" y="2276872"/>
            <a:ext cx="2880320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 smtClean="0">
                <a:solidFill>
                  <a:srgbClr val="F68222"/>
                </a:solidFill>
              </a:rPr>
              <a:t>On Friday 23 </a:t>
            </a:r>
            <a:r>
              <a:rPr lang="fr-FR" sz="2400" dirty="0" err="1" smtClean="0">
                <a:solidFill>
                  <a:srgbClr val="F68222"/>
                </a:solidFill>
              </a:rPr>
              <a:t>October</a:t>
            </a:r>
            <a:r>
              <a:rPr lang="fr-FR" sz="2400" dirty="0" smtClean="0">
                <a:solidFill>
                  <a:srgbClr val="F68222"/>
                </a:solidFill>
              </a:rPr>
              <a:t> </a:t>
            </a:r>
            <a:r>
              <a:rPr lang="fr-FR" sz="2400" dirty="0" err="1" smtClean="0">
                <a:solidFill>
                  <a:srgbClr val="F68222"/>
                </a:solidFill>
              </a:rPr>
              <a:t>we</a:t>
            </a:r>
            <a:r>
              <a:rPr lang="fr-FR" sz="2400" dirty="0" smtClean="0">
                <a:solidFill>
                  <a:srgbClr val="F68222"/>
                </a:solidFill>
              </a:rPr>
              <a:t> </a:t>
            </a:r>
            <a:r>
              <a:rPr lang="fr-FR" sz="2400" dirty="0" err="1" smtClean="0">
                <a:solidFill>
                  <a:srgbClr val="F68222"/>
                </a:solidFill>
              </a:rPr>
              <a:t>left</a:t>
            </a:r>
            <a:r>
              <a:rPr lang="fr-FR" sz="2400" dirty="0" smtClean="0">
                <a:solidFill>
                  <a:srgbClr val="F68222"/>
                </a:solidFill>
              </a:rPr>
              <a:t> Nouméa to go to Taupo </a:t>
            </a:r>
            <a:r>
              <a:rPr lang="fr-FR" sz="2400" dirty="0" err="1" smtClean="0">
                <a:solidFill>
                  <a:srgbClr val="F68222"/>
                </a:solidFill>
              </a:rPr>
              <a:t>with</a:t>
            </a:r>
            <a:r>
              <a:rPr lang="fr-FR" sz="2400" dirty="0" smtClean="0">
                <a:solidFill>
                  <a:srgbClr val="F68222"/>
                </a:solidFill>
              </a:rPr>
              <a:t> </a:t>
            </a:r>
            <a:r>
              <a:rPr lang="fr-FR" sz="2400" dirty="0" err="1" smtClean="0">
                <a:solidFill>
                  <a:srgbClr val="F68222"/>
                </a:solidFill>
              </a:rPr>
              <a:t>our</a:t>
            </a:r>
            <a:r>
              <a:rPr lang="fr-FR" sz="2400" dirty="0" smtClean="0">
                <a:solidFill>
                  <a:srgbClr val="F68222"/>
                </a:solidFill>
              </a:rPr>
              <a:t> </a:t>
            </a:r>
            <a:r>
              <a:rPr lang="fr-FR" sz="2400" dirty="0" err="1" smtClean="0">
                <a:solidFill>
                  <a:srgbClr val="F68222"/>
                </a:solidFill>
              </a:rPr>
              <a:t>teachers</a:t>
            </a:r>
            <a:r>
              <a:rPr lang="fr-FR" sz="2400" dirty="0" smtClean="0">
                <a:solidFill>
                  <a:srgbClr val="F68222"/>
                </a:solidFill>
              </a:rPr>
              <a:t>: Mrs </a:t>
            </a:r>
            <a:r>
              <a:rPr lang="fr-FR" sz="2400" dirty="0" err="1" smtClean="0">
                <a:solidFill>
                  <a:srgbClr val="F68222"/>
                </a:solidFill>
              </a:rPr>
              <a:t>Smaghe</a:t>
            </a:r>
            <a:r>
              <a:rPr lang="fr-FR" sz="2400" dirty="0" smtClean="0">
                <a:solidFill>
                  <a:srgbClr val="F68222"/>
                </a:solidFill>
              </a:rPr>
              <a:t>, Mrs </a:t>
            </a:r>
            <a:r>
              <a:rPr lang="fr-FR" sz="2400" dirty="0" err="1" smtClean="0">
                <a:solidFill>
                  <a:srgbClr val="F68222"/>
                </a:solidFill>
              </a:rPr>
              <a:t>Perraud</a:t>
            </a:r>
            <a:r>
              <a:rPr lang="fr-FR" sz="2400" dirty="0" smtClean="0">
                <a:solidFill>
                  <a:srgbClr val="F68222"/>
                </a:solidFill>
              </a:rPr>
              <a:t> and Mr. </a:t>
            </a:r>
            <a:r>
              <a:rPr lang="fr-FR" sz="2400" dirty="0" err="1" smtClean="0">
                <a:solidFill>
                  <a:srgbClr val="F68222"/>
                </a:solidFill>
              </a:rPr>
              <a:t>Raimondeau</a:t>
            </a:r>
            <a:r>
              <a:rPr lang="fr-FR" sz="2400" dirty="0" smtClean="0">
                <a:solidFill>
                  <a:srgbClr val="F68222"/>
                </a:solidFill>
              </a:rPr>
              <a:t>.</a:t>
            </a:r>
            <a:endParaRPr lang="fr-FR" sz="2400" dirty="0">
              <a:solidFill>
                <a:srgbClr val="F68222"/>
              </a:solidFill>
            </a:endParaRPr>
          </a:p>
        </p:txBody>
      </p:sp>
      <p:pic>
        <p:nvPicPr>
          <p:cNvPr id="2050" name="Picture 2" descr="C:\Users\Nina\Desktop\Photos en N-Z\P1140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01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I met Olivia </a:t>
            </a:r>
            <a:r>
              <a:rPr lang="fr-FR" b="1" dirty="0" err="1" smtClean="0">
                <a:solidFill>
                  <a:srgbClr val="0070C0"/>
                </a:solidFill>
              </a:rPr>
              <a:t>again</a:t>
            </a:r>
            <a:r>
              <a:rPr lang="fr-FR" b="1" dirty="0" smtClean="0">
                <a:solidFill>
                  <a:srgbClr val="0070C0"/>
                </a:solidFill>
              </a:rPr>
              <a:t>!!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5085184"/>
            <a:ext cx="6115726" cy="1556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err="1" smtClean="0">
                <a:solidFill>
                  <a:srgbClr val="0070C0"/>
                </a:solidFill>
              </a:rPr>
              <a:t>When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arrived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at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school</a:t>
            </a:r>
            <a:r>
              <a:rPr lang="fr-FR" dirty="0" smtClean="0">
                <a:solidFill>
                  <a:srgbClr val="0070C0"/>
                </a:solidFill>
              </a:rPr>
              <a:t> I met </a:t>
            </a:r>
            <a:r>
              <a:rPr lang="fr-FR" dirty="0" err="1" smtClean="0">
                <a:solidFill>
                  <a:srgbClr val="0070C0"/>
                </a:solidFill>
              </a:rPr>
              <a:t>my</a:t>
            </a:r>
            <a:r>
              <a:rPr lang="fr-FR" dirty="0" smtClean="0">
                <a:solidFill>
                  <a:srgbClr val="0070C0"/>
                </a:solidFill>
              </a:rPr>
              <a:t> billet Olivia </a:t>
            </a:r>
            <a:r>
              <a:rPr lang="fr-FR" dirty="0" err="1" smtClean="0">
                <a:solidFill>
                  <a:srgbClr val="0070C0"/>
                </a:solidFill>
              </a:rPr>
              <a:t>again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Users\Nina\Desktop\Photos en N-Z\P1150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31" y="1440022"/>
            <a:ext cx="4476173" cy="3357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ina\Desktop\Photos N-Z\P114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54" y="1440022"/>
            <a:ext cx="1691864" cy="126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Photos N-Z\P1140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54" y="3284984"/>
            <a:ext cx="1691864" cy="126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Photos N-Z\P11409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54" y="5094428"/>
            <a:ext cx="1691864" cy="1268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2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B75809"/>
                </a:solidFill>
              </a:rPr>
              <a:t>The </a:t>
            </a:r>
            <a:r>
              <a:rPr lang="fr-FR" sz="4800" b="1" dirty="0" err="1" smtClean="0">
                <a:solidFill>
                  <a:srgbClr val="B75809"/>
                </a:solidFill>
              </a:rPr>
              <a:t>activities</a:t>
            </a:r>
            <a:r>
              <a:rPr lang="fr-FR" sz="4800" b="1" dirty="0" smtClean="0">
                <a:solidFill>
                  <a:srgbClr val="B75809"/>
                </a:solidFill>
              </a:rPr>
              <a:t> </a:t>
            </a:r>
            <a:r>
              <a:rPr lang="fr-FR" sz="4800" b="1" dirty="0" err="1" smtClean="0">
                <a:solidFill>
                  <a:srgbClr val="B75809"/>
                </a:solidFill>
              </a:rPr>
              <a:t>with</a:t>
            </a:r>
            <a:r>
              <a:rPr lang="fr-FR" sz="4800" b="1" dirty="0" smtClean="0">
                <a:solidFill>
                  <a:srgbClr val="B75809"/>
                </a:solidFill>
              </a:rPr>
              <a:t> the class</a:t>
            </a:r>
            <a:endParaRPr lang="fr-FR" sz="4800" b="1" dirty="0">
              <a:solidFill>
                <a:srgbClr val="B7580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600200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 smtClean="0">
                <a:solidFill>
                  <a:srgbClr val="B75809"/>
                </a:solidFill>
              </a:rPr>
              <a:t>We</a:t>
            </a:r>
            <a:r>
              <a:rPr lang="fr-FR" dirty="0" smtClean="0">
                <a:solidFill>
                  <a:srgbClr val="B75809"/>
                </a:solidFill>
              </a:rPr>
              <a:t> </a:t>
            </a:r>
            <a:r>
              <a:rPr lang="fr-FR" dirty="0" err="1" smtClean="0">
                <a:solidFill>
                  <a:srgbClr val="B75809"/>
                </a:solidFill>
              </a:rPr>
              <a:t>visited</a:t>
            </a:r>
            <a:r>
              <a:rPr lang="fr-FR" dirty="0" smtClean="0">
                <a:solidFill>
                  <a:srgbClr val="B75809"/>
                </a:solidFill>
              </a:rPr>
              <a:t> the </a:t>
            </a:r>
            <a:r>
              <a:rPr lang="fr-FR" dirty="0" err="1" smtClean="0">
                <a:solidFill>
                  <a:srgbClr val="B75809"/>
                </a:solidFill>
              </a:rPr>
              <a:t>Agrodrome</a:t>
            </a:r>
            <a:r>
              <a:rPr lang="fr-FR" dirty="0" smtClean="0">
                <a:solidFill>
                  <a:srgbClr val="B75809"/>
                </a:solidFill>
              </a:rPr>
              <a:t>, </a:t>
            </a:r>
            <a:r>
              <a:rPr lang="fr-FR" dirty="0" err="1" smtClean="0">
                <a:solidFill>
                  <a:srgbClr val="B75809"/>
                </a:solidFill>
              </a:rPr>
              <a:t>we</a:t>
            </a:r>
            <a:r>
              <a:rPr lang="fr-FR" dirty="0" smtClean="0">
                <a:solidFill>
                  <a:srgbClr val="B75809"/>
                </a:solidFill>
              </a:rPr>
              <a:t> </a:t>
            </a:r>
            <a:r>
              <a:rPr lang="fr-FR" dirty="0" err="1" smtClean="0">
                <a:solidFill>
                  <a:srgbClr val="B75809"/>
                </a:solidFill>
              </a:rPr>
              <a:t>saw</a:t>
            </a:r>
            <a:r>
              <a:rPr lang="fr-FR" dirty="0" smtClean="0">
                <a:solidFill>
                  <a:srgbClr val="B75809"/>
                </a:solidFill>
              </a:rPr>
              <a:t> geysers and a Maori show in Rotorua, the </a:t>
            </a:r>
            <a:r>
              <a:rPr lang="fr-FR" dirty="0" err="1" smtClean="0">
                <a:solidFill>
                  <a:srgbClr val="B75809"/>
                </a:solidFill>
              </a:rPr>
              <a:t>Volcanic</a:t>
            </a:r>
            <a:r>
              <a:rPr lang="fr-FR" dirty="0" smtClean="0">
                <a:solidFill>
                  <a:srgbClr val="B75809"/>
                </a:solidFill>
              </a:rPr>
              <a:t> Center and </a:t>
            </a:r>
            <a:r>
              <a:rPr lang="fr-FR" dirty="0" err="1" smtClean="0">
                <a:solidFill>
                  <a:srgbClr val="B75809"/>
                </a:solidFill>
              </a:rPr>
              <a:t>Huka</a:t>
            </a:r>
            <a:r>
              <a:rPr lang="fr-FR" dirty="0" smtClean="0">
                <a:solidFill>
                  <a:srgbClr val="B75809"/>
                </a:solidFill>
              </a:rPr>
              <a:t> </a:t>
            </a:r>
            <a:r>
              <a:rPr lang="fr-FR" dirty="0" err="1" smtClean="0">
                <a:solidFill>
                  <a:srgbClr val="B75809"/>
                </a:solidFill>
              </a:rPr>
              <a:t>Falls</a:t>
            </a:r>
            <a:r>
              <a:rPr lang="fr-FR" dirty="0" smtClean="0">
                <a:solidFill>
                  <a:srgbClr val="B75809"/>
                </a:solidFill>
              </a:rPr>
              <a:t> in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B75809"/>
                </a:solidFill>
              </a:rPr>
              <a:t>Taupo!</a:t>
            </a:r>
            <a:endParaRPr lang="fr-FR" dirty="0">
              <a:solidFill>
                <a:srgbClr val="B75809"/>
              </a:solidFill>
            </a:endParaRPr>
          </a:p>
        </p:txBody>
      </p:sp>
      <p:pic>
        <p:nvPicPr>
          <p:cNvPr id="4098" name="Picture 2" descr="C:\Users\Nina\Desktop\Photos en N-Z\P115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Photos en N-Z\P115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Photos en N-Z\P115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53136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ina\Desktop\Photos en N-Z\P115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2" y="1484784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ina\Desktop\Photos en N-Z\P11500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1" y="3068959"/>
            <a:ext cx="1824203" cy="1368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ina\Desktop\Photos en N-Z\P11500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2" y="4653136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6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err="1" smtClean="0">
                <a:solidFill>
                  <a:srgbClr val="92D050"/>
                </a:solidFill>
              </a:rPr>
              <a:t>Activities</a:t>
            </a:r>
            <a:r>
              <a:rPr lang="fr-FR" sz="4800" b="1" dirty="0" smtClean="0">
                <a:solidFill>
                  <a:srgbClr val="92D050"/>
                </a:solidFill>
              </a:rPr>
              <a:t> </a:t>
            </a:r>
            <a:r>
              <a:rPr lang="fr-FR" sz="4800" b="1" dirty="0" err="1" smtClean="0">
                <a:solidFill>
                  <a:srgbClr val="92D050"/>
                </a:solidFill>
              </a:rPr>
              <a:t>with</a:t>
            </a:r>
            <a:r>
              <a:rPr lang="fr-FR" sz="4800" b="1" dirty="0" smtClean="0">
                <a:solidFill>
                  <a:srgbClr val="92D050"/>
                </a:solidFill>
              </a:rPr>
              <a:t> </a:t>
            </a:r>
            <a:r>
              <a:rPr lang="fr-FR" sz="4800" b="1" dirty="0" err="1" smtClean="0">
                <a:solidFill>
                  <a:srgbClr val="92D050"/>
                </a:solidFill>
              </a:rPr>
              <a:t>my</a:t>
            </a:r>
            <a:r>
              <a:rPr lang="fr-FR" sz="4800" b="1" dirty="0" smtClean="0">
                <a:solidFill>
                  <a:srgbClr val="92D050"/>
                </a:solidFill>
              </a:rPr>
              <a:t> host </a:t>
            </a:r>
            <a:r>
              <a:rPr lang="fr-FR" sz="4800" b="1" dirty="0" err="1" smtClean="0">
                <a:solidFill>
                  <a:srgbClr val="92D050"/>
                </a:solidFill>
              </a:rPr>
              <a:t>family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628800"/>
            <a:ext cx="432048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92D050"/>
                </a:solidFill>
              </a:rPr>
              <a:t>I </a:t>
            </a:r>
            <a:r>
              <a:rPr lang="fr-FR" dirty="0" err="1" smtClean="0">
                <a:solidFill>
                  <a:srgbClr val="92D050"/>
                </a:solidFill>
              </a:rPr>
              <a:t>tried</a:t>
            </a:r>
            <a:r>
              <a:rPr lang="fr-FR" dirty="0" smtClean="0">
                <a:solidFill>
                  <a:srgbClr val="92D050"/>
                </a:solidFill>
              </a:rPr>
              <a:t> horse </a:t>
            </a:r>
            <a:r>
              <a:rPr lang="fr-FR" dirty="0" err="1" smtClean="0">
                <a:solidFill>
                  <a:srgbClr val="92D050"/>
                </a:solidFill>
              </a:rPr>
              <a:t>riding</a:t>
            </a:r>
            <a:r>
              <a:rPr lang="fr-FR" dirty="0" smtClean="0">
                <a:solidFill>
                  <a:srgbClr val="92D050"/>
                </a:solidFill>
              </a:rPr>
              <a:t>, I </a:t>
            </a:r>
            <a:r>
              <a:rPr lang="fr-FR" dirty="0" err="1" smtClean="0">
                <a:solidFill>
                  <a:srgbClr val="92D050"/>
                </a:solidFill>
              </a:rPr>
              <a:t>went</a:t>
            </a:r>
            <a:r>
              <a:rPr lang="fr-FR" dirty="0" smtClean="0">
                <a:solidFill>
                  <a:srgbClr val="92D050"/>
                </a:solidFill>
              </a:rPr>
              <a:t> shopping, </a:t>
            </a:r>
            <a:r>
              <a:rPr lang="fr-FR" dirty="0" err="1" smtClean="0">
                <a:solidFill>
                  <a:srgbClr val="92D050"/>
                </a:solidFill>
              </a:rPr>
              <a:t>paddling</a:t>
            </a:r>
            <a:r>
              <a:rPr lang="fr-FR" dirty="0" smtClean="0">
                <a:solidFill>
                  <a:srgbClr val="92D050"/>
                </a:solidFill>
              </a:rPr>
              <a:t>, and </a:t>
            </a:r>
            <a:r>
              <a:rPr lang="fr-FR" dirty="0" err="1" smtClean="0">
                <a:solidFill>
                  <a:srgbClr val="92D050"/>
                </a:solidFill>
              </a:rPr>
              <a:t>had</a:t>
            </a:r>
            <a:r>
              <a:rPr lang="fr-FR" dirty="0" smtClean="0">
                <a:solidFill>
                  <a:srgbClr val="92D050"/>
                </a:solidFill>
              </a:rPr>
              <a:t> a go on the luge. I </a:t>
            </a:r>
            <a:r>
              <a:rPr lang="fr-FR" dirty="0" err="1" smtClean="0">
                <a:solidFill>
                  <a:srgbClr val="92D050"/>
                </a:solidFill>
              </a:rPr>
              <a:t>had</a:t>
            </a:r>
            <a:r>
              <a:rPr lang="fr-FR" dirty="0" smtClean="0">
                <a:solidFill>
                  <a:srgbClr val="92D050"/>
                </a:solidFill>
              </a:rPr>
              <a:t> a </a:t>
            </a:r>
            <a:r>
              <a:rPr lang="fr-FR" dirty="0" err="1" smtClean="0">
                <a:solidFill>
                  <a:srgbClr val="92D050"/>
                </a:solidFill>
              </a:rPr>
              <a:t>swim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at</a:t>
            </a:r>
            <a:r>
              <a:rPr lang="fr-FR" dirty="0" smtClean="0">
                <a:solidFill>
                  <a:srgbClr val="92D050"/>
                </a:solidFill>
              </a:rPr>
              <a:t> the hot pools </a:t>
            </a:r>
            <a:r>
              <a:rPr lang="fr-FR" dirty="0" err="1" smtClean="0">
                <a:solidFill>
                  <a:srgbClr val="92D050"/>
                </a:solidFill>
              </a:rPr>
              <a:t>at</a:t>
            </a:r>
            <a:r>
              <a:rPr lang="fr-FR" dirty="0" smtClean="0">
                <a:solidFill>
                  <a:srgbClr val="92D050"/>
                </a:solidFill>
              </a:rPr>
              <a:t> ‘</a:t>
            </a:r>
            <a:r>
              <a:rPr lang="fr-FR" dirty="0" err="1" smtClean="0">
                <a:solidFill>
                  <a:srgbClr val="92D050"/>
                </a:solidFill>
              </a:rPr>
              <a:t>DeBretts</a:t>
            </a:r>
            <a:r>
              <a:rPr lang="fr-FR" dirty="0" smtClean="0">
                <a:solidFill>
                  <a:srgbClr val="92D050"/>
                </a:solidFill>
              </a:rPr>
              <a:t>’ and ‘AC Baths’. It </a:t>
            </a:r>
            <a:r>
              <a:rPr lang="fr-FR" dirty="0" err="1" smtClean="0">
                <a:solidFill>
                  <a:srgbClr val="92D050"/>
                </a:solidFill>
              </a:rPr>
              <a:t>is</a:t>
            </a:r>
            <a:r>
              <a:rPr lang="fr-FR" dirty="0" smtClean="0">
                <a:solidFill>
                  <a:srgbClr val="92D050"/>
                </a:solidFill>
              </a:rPr>
              <a:t> a </a:t>
            </a:r>
            <a:r>
              <a:rPr lang="fr-FR" dirty="0" err="1" smtClean="0">
                <a:solidFill>
                  <a:srgbClr val="92D050"/>
                </a:solidFill>
              </a:rPr>
              <a:t>big</a:t>
            </a:r>
            <a:r>
              <a:rPr lang="fr-FR" dirty="0" smtClean="0">
                <a:solidFill>
                  <a:srgbClr val="92D050"/>
                </a:solidFill>
              </a:rPr>
              <a:t> </a:t>
            </a:r>
            <a:r>
              <a:rPr lang="fr-FR" dirty="0" err="1" smtClean="0">
                <a:solidFill>
                  <a:srgbClr val="92D050"/>
                </a:solidFill>
              </a:rPr>
              <a:t>swimming</a:t>
            </a:r>
            <a:r>
              <a:rPr lang="fr-FR" dirty="0" smtClean="0">
                <a:solidFill>
                  <a:srgbClr val="92D050"/>
                </a:solidFill>
              </a:rPr>
              <a:t> pool </a:t>
            </a:r>
            <a:r>
              <a:rPr lang="fr-FR" dirty="0" err="1" smtClean="0">
                <a:solidFill>
                  <a:srgbClr val="92D050"/>
                </a:solidFill>
              </a:rPr>
              <a:t>with</a:t>
            </a:r>
            <a:r>
              <a:rPr lang="fr-FR" dirty="0" smtClean="0">
                <a:solidFill>
                  <a:srgbClr val="92D050"/>
                </a:solidFill>
              </a:rPr>
              <a:t> water </a:t>
            </a:r>
            <a:r>
              <a:rPr lang="fr-FR" dirty="0" err="1" smtClean="0">
                <a:solidFill>
                  <a:srgbClr val="92D050"/>
                </a:solidFill>
              </a:rPr>
              <a:t>games</a:t>
            </a:r>
            <a:r>
              <a:rPr lang="fr-FR" dirty="0" smtClean="0">
                <a:solidFill>
                  <a:srgbClr val="92D050"/>
                </a:solidFill>
              </a:rPr>
              <a:t>!!!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2377"/>
            <a:ext cx="1824202" cy="1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Nina\Desktop\Photos en N-Z\P115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2371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ina\Desktop\Photos en N-Z\P1150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ina\Desktop\Photos en N-Z\P1150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57" y="1738583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Nina\Desktop\Photos en N-Z\P11501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57" y="3222371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Nina\Desktop\Photos en N-Z\P11501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57" y="4725144"/>
            <a:ext cx="1824202" cy="136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0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66"/>
                </a:solidFill>
              </a:rPr>
              <a:t>The </a:t>
            </a:r>
            <a:r>
              <a:rPr lang="fr-FR" sz="4800" b="1" dirty="0" err="1" smtClean="0">
                <a:solidFill>
                  <a:srgbClr val="FF0066"/>
                </a:solidFill>
              </a:rPr>
              <a:t>school</a:t>
            </a:r>
            <a:endParaRPr lang="fr-FR" sz="4800" b="1" dirty="0">
              <a:solidFill>
                <a:srgbClr val="FF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806" y="3501008"/>
            <a:ext cx="8964488" cy="324036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66"/>
                </a:solidFill>
              </a:rPr>
              <a:t>It </a:t>
            </a:r>
            <a:r>
              <a:rPr lang="fr-FR" dirty="0" err="1" smtClean="0">
                <a:solidFill>
                  <a:srgbClr val="FF0066"/>
                </a:solidFill>
              </a:rPr>
              <a:t>is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very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different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from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our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school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because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pupils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stay</a:t>
            </a:r>
            <a:r>
              <a:rPr lang="fr-FR" dirty="0" smtClean="0">
                <a:solidFill>
                  <a:srgbClr val="FF0066"/>
                </a:solidFill>
              </a:rPr>
              <a:t> all </a:t>
            </a:r>
            <a:r>
              <a:rPr lang="fr-FR" dirty="0" err="1" smtClean="0">
                <a:solidFill>
                  <a:srgbClr val="FF0066"/>
                </a:solidFill>
              </a:rPr>
              <a:t>day</a:t>
            </a:r>
            <a:r>
              <a:rPr lang="fr-FR" dirty="0" smtClean="0">
                <a:solidFill>
                  <a:srgbClr val="FF0066"/>
                </a:solidFill>
              </a:rPr>
              <a:t> in the </a:t>
            </a:r>
            <a:r>
              <a:rPr lang="fr-FR" dirty="0" err="1" smtClean="0">
                <a:solidFill>
                  <a:srgbClr val="FF0066"/>
                </a:solidFill>
              </a:rPr>
              <a:t>same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classroom</a:t>
            </a:r>
            <a:r>
              <a:rPr lang="fr-FR" dirty="0" smtClean="0">
                <a:solidFill>
                  <a:srgbClr val="FF0066"/>
                </a:solidFill>
              </a:rPr>
              <a:t> and have one </a:t>
            </a:r>
            <a:r>
              <a:rPr lang="fr-FR" dirty="0" err="1" smtClean="0">
                <a:solidFill>
                  <a:srgbClr val="FF0066"/>
                </a:solidFill>
              </a:rPr>
              <a:t>teacher</a:t>
            </a:r>
            <a:r>
              <a:rPr lang="fr-FR" dirty="0" smtClean="0">
                <a:solidFill>
                  <a:srgbClr val="FF0066"/>
                </a:solidFill>
              </a:rPr>
              <a:t>. </a:t>
            </a:r>
            <a:r>
              <a:rPr lang="fr-FR" dirty="0" err="1" smtClean="0">
                <a:solidFill>
                  <a:srgbClr val="FF0066"/>
                </a:solidFill>
              </a:rPr>
              <a:t>They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work</a:t>
            </a:r>
            <a:r>
              <a:rPr lang="fr-FR" dirty="0" smtClean="0">
                <a:solidFill>
                  <a:srgbClr val="FF0066"/>
                </a:solidFill>
              </a:rPr>
              <a:t> a lot on </a:t>
            </a:r>
            <a:r>
              <a:rPr lang="fr-FR" dirty="0" err="1" smtClean="0">
                <a:solidFill>
                  <a:srgbClr val="FF0066"/>
                </a:solidFill>
              </a:rPr>
              <a:t>their</a:t>
            </a:r>
            <a:r>
              <a:rPr lang="fr-FR" dirty="0" smtClean="0">
                <a:solidFill>
                  <a:srgbClr val="FF0066"/>
                </a:solidFill>
              </a:rPr>
              <a:t> computers and </a:t>
            </a:r>
            <a:r>
              <a:rPr lang="fr-FR" dirty="0" err="1" smtClean="0">
                <a:solidFill>
                  <a:srgbClr val="FF0066"/>
                </a:solidFill>
              </a:rPr>
              <a:t>don’t</a:t>
            </a:r>
            <a:r>
              <a:rPr lang="fr-FR" dirty="0" smtClean="0">
                <a:solidFill>
                  <a:srgbClr val="FF0066"/>
                </a:solidFill>
              </a:rPr>
              <a:t> have </a:t>
            </a:r>
            <a:r>
              <a:rPr lang="fr-FR" dirty="0" err="1" smtClean="0">
                <a:solidFill>
                  <a:srgbClr val="FF0066"/>
                </a:solidFill>
              </a:rPr>
              <a:t>much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homework</a:t>
            </a:r>
            <a:r>
              <a:rPr lang="fr-FR" dirty="0" smtClean="0">
                <a:solidFill>
                  <a:srgbClr val="FF0066"/>
                </a:solidFill>
              </a:rPr>
              <a:t>. </a:t>
            </a:r>
            <a:r>
              <a:rPr lang="fr-FR" dirty="0" err="1" smtClean="0">
                <a:solidFill>
                  <a:srgbClr val="FF0066"/>
                </a:solidFill>
              </a:rPr>
              <a:t>Days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at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school</a:t>
            </a:r>
            <a:r>
              <a:rPr lang="fr-FR" dirty="0" smtClean="0">
                <a:solidFill>
                  <a:srgbClr val="FF0066"/>
                </a:solidFill>
              </a:rPr>
              <a:t> are short </a:t>
            </a:r>
            <a:r>
              <a:rPr lang="fr-FR" dirty="0" err="1" smtClean="0">
                <a:solidFill>
                  <a:srgbClr val="FF0066"/>
                </a:solidFill>
              </a:rPr>
              <a:t>from</a:t>
            </a:r>
            <a:r>
              <a:rPr lang="fr-FR" dirty="0" smtClean="0">
                <a:solidFill>
                  <a:srgbClr val="FF0066"/>
                </a:solidFill>
              </a:rPr>
              <a:t> 9am to 3pm. </a:t>
            </a:r>
            <a:r>
              <a:rPr lang="fr-FR" dirty="0" err="1" smtClean="0">
                <a:solidFill>
                  <a:srgbClr val="FF0066"/>
                </a:solidFill>
              </a:rPr>
              <a:t>Pupils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eat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what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they</a:t>
            </a:r>
            <a:r>
              <a:rPr lang="fr-FR" dirty="0" smtClean="0">
                <a:solidFill>
                  <a:srgbClr val="FF0066"/>
                </a:solidFill>
              </a:rPr>
              <a:t> have in </a:t>
            </a:r>
            <a:r>
              <a:rPr lang="fr-FR" dirty="0" err="1" smtClean="0">
                <a:solidFill>
                  <a:srgbClr val="FF0066"/>
                </a:solidFill>
              </a:rPr>
              <a:t>their</a:t>
            </a:r>
            <a:r>
              <a:rPr lang="fr-FR" dirty="0" smtClean="0">
                <a:solidFill>
                  <a:srgbClr val="FF0066"/>
                </a:solidFill>
              </a:rPr>
              <a:t> lunch box. On Tuesdays and Thursdays </a:t>
            </a:r>
            <a:r>
              <a:rPr lang="fr-FR" dirty="0" err="1" smtClean="0">
                <a:solidFill>
                  <a:srgbClr val="FF0066"/>
                </a:solidFill>
              </a:rPr>
              <a:t>afternoon</a:t>
            </a:r>
            <a:r>
              <a:rPr lang="fr-FR" dirty="0" smtClean="0">
                <a:solidFill>
                  <a:srgbClr val="FF0066"/>
                </a:solidFill>
              </a:rPr>
              <a:t>, </a:t>
            </a:r>
            <a:r>
              <a:rPr lang="fr-FR" dirty="0" err="1" smtClean="0">
                <a:solidFill>
                  <a:srgbClr val="FF0066"/>
                </a:solidFill>
              </a:rPr>
              <a:t>Olivia’s</a:t>
            </a:r>
            <a:r>
              <a:rPr lang="fr-FR" dirty="0" smtClean="0">
                <a:solidFill>
                  <a:srgbClr val="FF0066"/>
                </a:solidFill>
              </a:rPr>
              <a:t> class </a:t>
            </a:r>
            <a:r>
              <a:rPr lang="fr-FR" dirty="0" err="1" smtClean="0">
                <a:solidFill>
                  <a:srgbClr val="FF0066"/>
                </a:solidFill>
              </a:rPr>
              <a:t>was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doing</a:t>
            </a:r>
            <a:r>
              <a:rPr lang="fr-FR" dirty="0" smtClean="0">
                <a:solidFill>
                  <a:srgbClr val="FF0066"/>
                </a:solidFill>
              </a:rPr>
              <a:t> arts, DIY, </a:t>
            </a:r>
            <a:r>
              <a:rPr lang="fr-FR" dirty="0" err="1" smtClean="0">
                <a:solidFill>
                  <a:srgbClr val="FF0066"/>
                </a:solidFill>
              </a:rPr>
              <a:t>sewing</a:t>
            </a:r>
            <a:r>
              <a:rPr lang="fr-FR" dirty="0" smtClean="0">
                <a:solidFill>
                  <a:srgbClr val="FF0066"/>
                </a:solidFill>
              </a:rPr>
              <a:t> or cooking. On </a:t>
            </a:r>
            <a:r>
              <a:rPr lang="fr-FR" dirty="0" err="1" smtClean="0">
                <a:solidFill>
                  <a:srgbClr val="FF0066"/>
                </a:solidFill>
              </a:rPr>
              <a:t>Wednesday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afternoon</a:t>
            </a:r>
            <a:r>
              <a:rPr lang="fr-FR" dirty="0" smtClean="0">
                <a:solidFill>
                  <a:srgbClr val="FF0066"/>
                </a:solidFill>
              </a:rPr>
              <a:t>, </a:t>
            </a:r>
            <a:r>
              <a:rPr lang="fr-FR" dirty="0" err="1" smtClean="0">
                <a:solidFill>
                  <a:srgbClr val="FF0066"/>
                </a:solidFill>
              </a:rPr>
              <a:t>Olivia’s</a:t>
            </a:r>
            <a:r>
              <a:rPr lang="fr-FR" dirty="0" smtClean="0">
                <a:solidFill>
                  <a:srgbClr val="FF0066"/>
                </a:solidFill>
              </a:rPr>
              <a:t> class </a:t>
            </a:r>
            <a:r>
              <a:rPr lang="fr-FR" dirty="0" err="1" smtClean="0">
                <a:solidFill>
                  <a:srgbClr val="FF0066"/>
                </a:solidFill>
              </a:rPr>
              <a:t>would</a:t>
            </a:r>
            <a:r>
              <a:rPr lang="fr-FR" dirty="0" smtClean="0">
                <a:solidFill>
                  <a:srgbClr val="FF0066"/>
                </a:solidFill>
              </a:rPr>
              <a:t> </a:t>
            </a:r>
            <a:r>
              <a:rPr lang="fr-FR" dirty="0" err="1" smtClean="0">
                <a:solidFill>
                  <a:srgbClr val="FF0066"/>
                </a:solidFill>
              </a:rPr>
              <a:t>learn</a:t>
            </a:r>
            <a:r>
              <a:rPr lang="fr-FR" dirty="0" smtClean="0">
                <a:solidFill>
                  <a:srgbClr val="FF0066"/>
                </a:solidFill>
              </a:rPr>
              <a:t> how to </a:t>
            </a:r>
            <a:r>
              <a:rPr lang="fr-FR" dirty="0" err="1" smtClean="0">
                <a:solidFill>
                  <a:srgbClr val="FF0066"/>
                </a:solidFill>
              </a:rPr>
              <a:t>play</a:t>
            </a:r>
            <a:r>
              <a:rPr lang="fr-FR" dirty="0" smtClean="0">
                <a:solidFill>
                  <a:srgbClr val="FF0066"/>
                </a:solidFill>
              </a:rPr>
              <a:t> Ukulélé.</a:t>
            </a:r>
            <a:endParaRPr lang="fr-FR" dirty="0">
              <a:solidFill>
                <a:srgbClr val="FF00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00" y="1483424"/>
            <a:ext cx="41433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Nina\Desktop\Photos N-Z\P115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8" y="612561"/>
            <a:ext cx="1687469" cy="1265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ina\Desktop\Photos N-Z\P115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8" y="2086766"/>
            <a:ext cx="1687469" cy="1265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ina\Desktop\Photos N-Z\P1140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9065" y="860566"/>
            <a:ext cx="2713592" cy="2035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07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2" y="1556792"/>
            <a:ext cx="1839664" cy="151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 smtClean="0">
                <a:solidFill>
                  <a:srgbClr val="FFC000"/>
                </a:solidFill>
              </a:rPr>
              <a:t>Activities</a:t>
            </a:r>
            <a:r>
              <a:rPr lang="fr-FR" sz="4800" b="1" dirty="0" smtClean="0">
                <a:solidFill>
                  <a:srgbClr val="FFC000"/>
                </a:solidFill>
              </a:rPr>
              <a:t> </a:t>
            </a:r>
            <a:r>
              <a:rPr lang="fr-FR" sz="4800" b="1" dirty="0" err="1" smtClean="0">
                <a:solidFill>
                  <a:srgbClr val="FFC000"/>
                </a:solidFill>
              </a:rPr>
              <a:t>with</a:t>
            </a:r>
            <a:r>
              <a:rPr lang="fr-FR" sz="4800" b="1" dirty="0" smtClean="0">
                <a:solidFill>
                  <a:srgbClr val="FFC000"/>
                </a:solidFill>
              </a:rPr>
              <a:t> the </a:t>
            </a:r>
            <a:r>
              <a:rPr lang="fr-FR" sz="4800" b="1" dirty="0" err="1" smtClean="0">
                <a:solidFill>
                  <a:srgbClr val="FFC000"/>
                </a:solidFill>
              </a:rPr>
              <a:t>school</a:t>
            </a:r>
            <a:endParaRPr lang="fr-FR" sz="4800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C000"/>
                </a:solidFill>
              </a:rPr>
              <a:t>Mrs WESTERMAN (the French </a:t>
            </a:r>
            <a:r>
              <a:rPr lang="fr-FR" dirty="0" err="1" smtClean="0">
                <a:solidFill>
                  <a:srgbClr val="FFC000"/>
                </a:solidFill>
              </a:rPr>
              <a:t>teacher</a:t>
            </a:r>
            <a:r>
              <a:rPr lang="fr-FR" dirty="0" smtClean="0">
                <a:solidFill>
                  <a:srgbClr val="FFC000"/>
                </a:solidFill>
              </a:rPr>
              <a:t>) and Mr CLARK (the principal) </a:t>
            </a:r>
            <a:r>
              <a:rPr lang="fr-FR" dirty="0" err="1" smtClean="0">
                <a:solidFill>
                  <a:srgbClr val="FFC000"/>
                </a:solidFill>
              </a:rPr>
              <a:t>took</a:t>
            </a:r>
            <a:r>
              <a:rPr lang="fr-FR" dirty="0" smtClean="0">
                <a:solidFill>
                  <a:srgbClr val="FFC000"/>
                </a:solidFill>
              </a:rPr>
              <a:t> me </a:t>
            </a:r>
            <a:r>
              <a:rPr lang="fr-FR" dirty="0" err="1" smtClean="0">
                <a:solidFill>
                  <a:srgbClr val="FFC000"/>
                </a:solidFill>
              </a:rPr>
              <a:t>fishing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with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Lilou</a:t>
            </a:r>
            <a:r>
              <a:rPr lang="fr-FR" dirty="0" smtClean="0">
                <a:solidFill>
                  <a:srgbClr val="FFC000"/>
                </a:solidFill>
              </a:rPr>
              <a:t>, Lucas and </a:t>
            </a:r>
            <a:r>
              <a:rPr lang="fr-FR" dirty="0" err="1" smtClean="0">
                <a:solidFill>
                  <a:srgbClr val="FFC000"/>
                </a:solidFill>
              </a:rPr>
              <a:t>our</a:t>
            </a:r>
            <a:r>
              <a:rPr lang="fr-FR" dirty="0" smtClean="0">
                <a:solidFill>
                  <a:srgbClr val="FFC000"/>
                </a:solidFill>
              </a:rPr>
              <a:t> billets. I </a:t>
            </a:r>
            <a:r>
              <a:rPr lang="fr-FR" dirty="0" err="1" smtClean="0">
                <a:solidFill>
                  <a:srgbClr val="FFC000"/>
                </a:solidFill>
              </a:rPr>
              <a:t>also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went</a:t>
            </a:r>
            <a:r>
              <a:rPr lang="fr-FR" dirty="0" smtClean="0">
                <a:solidFill>
                  <a:srgbClr val="FFC000"/>
                </a:solidFill>
              </a:rPr>
              <a:t> to Action world </a:t>
            </a:r>
            <a:r>
              <a:rPr lang="fr-FR" dirty="0" err="1" smtClean="0">
                <a:solidFill>
                  <a:srgbClr val="FFC000"/>
                </a:solidFill>
              </a:rPr>
              <a:t>with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Olivia’s</a:t>
            </a:r>
            <a:r>
              <a:rPr lang="fr-FR" dirty="0" smtClean="0">
                <a:solidFill>
                  <a:srgbClr val="FFC000"/>
                </a:solidFill>
              </a:rPr>
              <a:t> class. It </a:t>
            </a:r>
            <a:r>
              <a:rPr lang="fr-FR" dirty="0" err="1" smtClean="0">
                <a:solidFill>
                  <a:srgbClr val="FFC000"/>
                </a:solidFill>
              </a:rPr>
              <a:t>was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so</a:t>
            </a:r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dirty="0" err="1" smtClean="0">
                <a:solidFill>
                  <a:srgbClr val="FFC000"/>
                </a:solidFill>
              </a:rPr>
              <a:t>great</a:t>
            </a:r>
            <a:r>
              <a:rPr lang="fr-FR" dirty="0" smtClean="0">
                <a:solidFill>
                  <a:srgbClr val="FFC000"/>
                </a:solidFill>
              </a:rPr>
              <a:t>!!!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076" name="Picture 4" descr="C:\Users\Nina\Desktop\Photos N-Z\P1150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35" y="1700694"/>
            <a:ext cx="1832789" cy="1374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na\Desktop\Photos N-Z\P1150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49" y="1700694"/>
            <a:ext cx="1832789" cy="1374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na\Desktop\Photos N-Z\P1150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83" y="1700694"/>
            <a:ext cx="1832789" cy="1374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59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My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host 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family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232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really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enjoyed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my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stay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Olivia and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her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family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They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took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great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care of me.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They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live on a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farm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. I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loved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their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horses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dogs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their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cat !!!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Nina\Desktop\Photos N-Z\P115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398" y="3281567"/>
            <a:ext cx="1849172" cy="1386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Photos N-Z\P1150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89124" y="3281567"/>
            <a:ext cx="1849175" cy="1386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Photos N-Z\P1150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0" y="5157192"/>
            <a:ext cx="1839560" cy="1379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24" y="5157192"/>
            <a:ext cx="2080228" cy="137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27" y="3455170"/>
            <a:ext cx="2232843" cy="30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70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0033CC"/>
                </a:solidFill>
              </a:rPr>
              <a:t>Thank</a:t>
            </a:r>
            <a:r>
              <a:rPr lang="fr-FR" b="1" dirty="0" smtClean="0">
                <a:solidFill>
                  <a:srgbClr val="0033CC"/>
                </a:solidFill>
              </a:rPr>
              <a:t> </a:t>
            </a:r>
            <a:r>
              <a:rPr lang="fr-FR" b="1" dirty="0" err="1" smtClean="0">
                <a:solidFill>
                  <a:srgbClr val="0033CC"/>
                </a:solidFill>
              </a:rPr>
              <a:t>you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 smtClean="0">
                <a:solidFill>
                  <a:srgbClr val="0099FF"/>
                </a:solidFill>
              </a:rPr>
              <a:t>Due to </a:t>
            </a:r>
            <a:r>
              <a:rPr lang="fr-FR" sz="2800" dirty="0" err="1" smtClean="0">
                <a:solidFill>
                  <a:srgbClr val="0099FF"/>
                </a:solidFill>
              </a:rPr>
              <a:t>this</a:t>
            </a:r>
            <a:r>
              <a:rPr lang="fr-FR" sz="2800" dirty="0" smtClean="0">
                <a:solidFill>
                  <a:srgbClr val="0099FF"/>
                </a:solidFill>
              </a:rPr>
              <a:t> wonderful </a:t>
            </a:r>
            <a:r>
              <a:rPr lang="fr-FR" sz="2800" dirty="0" err="1" smtClean="0">
                <a:solidFill>
                  <a:srgbClr val="0099FF"/>
                </a:solidFill>
              </a:rPr>
              <a:t>experience</a:t>
            </a:r>
            <a:r>
              <a:rPr lang="fr-FR" sz="2800" dirty="0" smtClean="0">
                <a:solidFill>
                  <a:srgbClr val="0099FF"/>
                </a:solidFill>
              </a:rPr>
              <a:t>, I </a:t>
            </a:r>
            <a:r>
              <a:rPr lang="fr-FR" sz="2800" dirty="0" err="1" smtClean="0">
                <a:solidFill>
                  <a:srgbClr val="0099FF"/>
                </a:solidFill>
              </a:rPr>
              <a:t>am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now</a:t>
            </a:r>
            <a:r>
              <a:rPr lang="fr-FR" sz="2800" dirty="0" smtClean="0">
                <a:solidFill>
                  <a:srgbClr val="0099FF"/>
                </a:solidFill>
              </a:rPr>
              <a:t> more </a:t>
            </a:r>
            <a:r>
              <a:rPr lang="fr-FR" sz="2800" dirty="0" err="1" smtClean="0">
                <a:solidFill>
                  <a:srgbClr val="0099FF"/>
                </a:solidFill>
              </a:rPr>
              <a:t>autonomous</a:t>
            </a:r>
            <a:r>
              <a:rPr lang="fr-FR" sz="2800" dirty="0" smtClean="0">
                <a:solidFill>
                  <a:srgbClr val="0099FF"/>
                </a:solidFill>
              </a:rPr>
              <a:t>, I </a:t>
            </a:r>
            <a:r>
              <a:rPr lang="fr-FR" sz="2800" dirty="0" err="1" smtClean="0">
                <a:solidFill>
                  <a:srgbClr val="0099FF"/>
                </a:solidFill>
              </a:rPr>
              <a:t>understand</a:t>
            </a:r>
            <a:r>
              <a:rPr lang="fr-FR" sz="2800" dirty="0" smtClean="0">
                <a:solidFill>
                  <a:srgbClr val="0099FF"/>
                </a:solidFill>
              </a:rPr>
              <a:t> English </a:t>
            </a:r>
            <a:r>
              <a:rPr lang="fr-FR" sz="2800" dirty="0" err="1" smtClean="0">
                <a:solidFill>
                  <a:srgbClr val="0099FF"/>
                </a:solidFill>
              </a:rPr>
              <a:t>better</a:t>
            </a:r>
            <a:r>
              <a:rPr lang="fr-FR" sz="2800" dirty="0" smtClean="0">
                <a:solidFill>
                  <a:srgbClr val="0099FF"/>
                </a:solidFill>
              </a:rPr>
              <a:t> and </a:t>
            </a:r>
            <a:r>
              <a:rPr lang="fr-FR" sz="2800" dirty="0" err="1" smtClean="0">
                <a:solidFill>
                  <a:srgbClr val="0099FF"/>
                </a:solidFill>
              </a:rPr>
              <a:t>speak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it</a:t>
            </a:r>
            <a:r>
              <a:rPr lang="fr-FR" sz="2800" dirty="0" smtClean="0">
                <a:solidFill>
                  <a:srgbClr val="0099FF"/>
                </a:solidFill>
              </a:rPr>
              <a:t> more </a:t>
            </a:r>
            <a:r>
              <a:rPr lang="fr-FR" sz="2800" dirty="0" err="1" smtClean="0">
                <a:solidFill>
                  <a:srgbClr val="0099FF"/>
                </a:solidFill>
              </a:rPr>
              <a:t>fluently</a:t>
            </a:r>
            <a:r>
              <a:rPr lang="fr-FR" sz="2800" dirty="0" smtClean="0">
                <a:solidFill>
                  <a:srgbClr val="0099FF"/>
                </a:solidFill>
              </a:rPr>
              <a:t> . </a:t>
            </a:r>
            <a:r>
              <a:rPr lang="fr-FR" sz="2800" dirty="0" err="1" smtClean="0">
                <a:solidFill>
                  <a:srgbClr val="0099FF"/>
                </a:solidFill>
              </a:rPr>
              <a:t>I’ve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discovered</a:t>
            </a:r>
            <a:r>
              <a:rPr lang="fr-FR" sz="2800" dirty="0" smtClean="0">
                <a:solidFill>
                  <a:srgbClr val="0099FF"/>
                </a:solidFill>
              </a:rPr>
              <a:t> a new culture and </a:t>
            </a:r>
            <a:r>
              <a:rPr lang="fr-FR" sz="2800" dirty="0" err="1" smtClean="0">
                <a:solidFill>
                  <a:srgbClr val="0099FF"/>
                </a:solidFill>
              </a:rPr>
              <a:t>way</a:t>
            </a:r>
            <a:r>
              <a:rPr lang="fr-FR" sz="2800" dirty="0" smtClean="0">
                <a:solidFill>
                  <a:srgbClr val="0099FF"/>
                </a:solidFill>
              </a:rPr>
              <a:t> of living. I </a:t>
            </a:r>
            <a:r>
              <a:rPr lang="fr-FR" sz="2800" dirty="0" err="1" smtClean="0">
                <a:solidFill>
                  <a:srgbClr val="0099FF"/>
                </a:solidFill>
              </a:rPr>
              <a:t>will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never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forget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this</a:t>
            </a:r>
            <a:r>
              <a:rPr lang="fr-FR" sz="2800" dirty="0" smtClean="0">
                <a:solidFill>
                  <a:srgbClr val="0099FF"/>
                </a:solidFill>
              </a:rPr>
              <a:t> trip and if I </a:t>
            </a:r>
            <a:r>
              <a:rPr lang="fr-FR" sz="2800" dirty="0" err="1" smtClean="0">
                <a:solidFill>
                  <a:srgbClr val="0099FF"/>
                </a:solidFill>
              </a:rPr>
              <a:t>had</a:t>
            </a:r>
            <a:r>
              <a:rPr lang="fr-FR" sz="2800" dirty="0" smtClean="0">
                <a:solidFill>
                  <a:srgbClr val="0099FF"/>
                </a:solidFill>
              </a:rPr>
              <a:t> to do </a:t>
            </a:r>
            <a:r>
              <a:rPr lang="fr-FR" sz="2800" dirty="0" err="1" smtClean="0">
                <a:solidFill>
                  <a:srgbClr val="0099FF"/>
                </a:solidFill>
              </a:rPr>
              <a:t>it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again</a:t>
            </a:r>
            <a:r>
              <a:rPr lang="fr-FR" sz="2800" dirty="0" smtClean="0">
                <a:solidFill>
                  <a:srgbClr val="0099FF"/>
                </a:solidFill>
              </a:rPr>
              <a:t> I </a:t>
            </a:r>
            <a:r>
              <a:rPr lang="fr-FR" sz="2800" dirty="0" err="1" smtClean="0">
                <a:solidFill>
                  <a:srgbClr val="0099FF"/>
                </a:solidFill>
              </a:rPr>
              <a:t>would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without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any</a:t>
            </a:r>
            <a:r>
              <a:rPr lang="fr-FR" sz="2800" smtClean="0">
                <a:solidFill>
                  <a:srgbClr val="0099FF"/>
                </a:solidFill>
              </a:rPr>
              <a:t> hesitation</a:t>
            </a:r>
            <a:r>
              <a:rPr lang="fr-FR" sz="2800" dirty="0" smtClean="0">
                <a:solidFill>
                  <a:srgbClr val="0099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2800" dirty="0" smtClean="0">
                <a:solidFill>
                  <a:srgbClr val="0099FF"/>
                </a:solidFill>
              </a:rPr>
              <a:t>A </a:t>
            </a:r>
            <a:r>
              <a:rPr lang="fr-FR" sz="2800" dirty="0" err="1" smtClean="0">
                <a:solidFill>
                  <a:srgbClr val="0099FF"/>
                </a:solidFill>
              </a:rPr>
              <a:t>big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thank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you</a:t>
            </a:r>
            <a:r>
              <a:rPr lang="fr-FR" sz="2800" dirty="0" smtClean="0">
                <a:solidFill>
                  <a:srgbClr val="0099FF"/>
                </a:solidFill>
              </a:rPr>
              <a:t> to Olivia and </a:t>
            </a:r>
            <a:r>
              <a:rPr lang="fr-FR" sz="2800" dirty="0" err="1" smtClean="0">
                <a:solidFill>
                  <a:srgbClr val="0099FF"/>
                </a:solidFill>
              </a:rPr>
              <a:t>her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family</a:t>
            </a:r>
            <a:r>
              <a:rPr lang="fr-FR" sz="2800" dirty="0" smtClean="0">
                <a:solidFill>
                  <a:srgbClr val="0099FF"/>
                </a:solidFill>
              </a:rPr>
              <a:t> for </a:t>
            </a:r>
            <a:r>
              <a:rPr lang="fr-FR" sz="2800" dirty="0" err="1" smtClean="0">
                <a:solidFill>
                  <a:srgbClr val="0099FF"/>
                </a:solidFill>
              </a:rPr>
              <a:t>having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hosted</a:t>
            </a:r>
            <a:r>
              <a:rPr lang="fr-FR" sz="2800" dirty="0" smtClean="0">
                <a:solidFill>
                  <a:srgbClr val="0099FF"/>
                </a:solidFill>
              </a:rPr>
              <a:t> me and to Mrs WESTERMAN et Mr CLARK for </a:t>
            </a:r>
            <a:r>
              <a:rPr lang="fr-FR" sz="2800" dirty="0" err="1" smtClean="0">
                <a:solidFill>
                  <a:srgbClr val="0099FF"/>
                </a:solidFill>
              </a:rPr>
              <a:t>always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being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there</a:t>
            </a:r>
            <a:r>
              <a:rPr lang="fr-FR" sz="2800" dirty="0" smtClean="0">
                <a:solidFill>
                  <a:srgbClr val="0099FF"/>
                </a:solidFill>
              </a:rPr>
              <a:t> for us and for </a:t>
            </a:r>
            <a:r>
              <a:rPr lang="fr-FR" sz="2800" dirty="0" err="1" smtClean="0">
                <a:solidFill>
                  <a:srgbClr val="0099FF"/>
                </a:solidFill>
              </a:rPr>
              <a:t>doing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their</a:t>
            </a:r>
            <a:r>
              <a:rPr lang="fr-FR" sz="2800" dirty="0" smtClean="0">
                <a:solidFill>
                  <a:srgbClr val="0099FF"/>
                </a:solidFill>
              </a:rPr>
              <a:t> best to </a:t>
            </a:r>
            <a:r>
              <a:rPr lang="fr-FR" sz="2800" dirty="0" err="1" smtClean="0">
                <a:solidFill>
                  <a:srgbClr val="0099FF"/>
                </a:solidFill>
              </a:rPr>
              <a:t>make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our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stay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enjoyable</a:t>
            </a:r>
            <a:r>
              <a:rPr lang="fr-FR" sz="2800" dirty="0" smtClean="0">
                <a:solidFill>
                  <a:srgbClr val="0099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fr-FR" sz="2800" dirty="0" smtClean="0">
                <a:solidFill>
                  <a:srgbClr val="0099FF"/>
                </a:solidFill>
              </a:rPr>
              <a:t>I </a:t>
            </a:r>
            <a:r>
              <a:rPr lang="fr-FR" sz="2800" dirty="0" err="1" smtClean="0">
                <a:solidFill>
                  <a:srgbClr val="0099FF"/>
                </a:solidFill>
              </a:rPr>
              <a:t>also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thank</a:t>
            </a:r>
            <a:r>
              <a:rPr lang="fr-FR" sz="2800" dirty="0" smtClean="0">
                <a:solidFill>
                  <a:srgbClr val="0099FF"/>
                </a:solidFill>
              </a:rPr>
              <a:t> Mrs LISNIC et Mrs PERRAUD for </a:t>
            </a:r>
            <a:r>
              <a:rPr lang="fr-FR" sz="2800" dirty="0" err="1" smtClean="0">
                <a:solidFill>
                  <a:srgbClr val="0099FF"/>
                </a:solidFill>
              </a:rPr>
              <a:t>selecting</a:t>
            </a:r>
            <a:r>
              <a:rPr lang="fr-FR" sz="2800" dirty="0" smtClean="0">
                <a:solidFill>
                  <a:srgbClr val="0099FF"/>
                </a:solidFill>
              </a:rPr>
              <a:t> me for the </a:t>
            </a:r>
            <a:r>
              <a:rPr lang="fr-FR" sz="2800" dirty="0" err="1" smtClean="0">
                <a:solidFill>
                  <a:srgbClr val="0099FF"/>
                </a:solidFill>
              </a:rPr>
              <a:t>longstay</a:t>
            </a:r>
            <a:r>
              <a:rPr lang="fr-FR" sz="2800" dirty="0" smtClean="0">
                <a:solidFill>
                  <a:srgbClr val="0099FF"/>
                </a:solidFill>
              </a:rPr>
              <a:t> </a:t>
            </a:r>
            <a:r>
              <a:rPr lang="fr-FR" sz="2800" dirty="0" err="1" smtClean="0">
                <a:solidFill>
                  <a:srgbClr val="0099FF"/>
                </a:solidFill>
              </a:rPr>
              <a:t>project</a:t>
            </a:r>
            <a:r>
              <a:rPr lang="fr-FR" sz="2800" dirty="0" smtClean="0">
                <a:solidFill>
                  <a:srgbClr val="0099FF"/>
                </a:solidFill>
              </a:rPr>
              <a:t>!</a:t>
            </a:r>
            <a:endParaRPr lang="fr-FR" sz="28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2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233</TotalTime>
  <Words>405</Words>
  <Application>Microsoft Office PowerPoint</Application>
  <PresentationFormat>Affichage à l'écran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MY STAY IN TAUPO</vt:lpstr>
      <vt:lpstr>The departure</vt:lpstr>
      <vt:lpstr>I met Olivia again!!</vt:lpstr>
      <vt:lpstr>The activities with the class</vt:lpstr>
      <vt:lpstr>Activities with my host family</vt:lpstr>
      <vt:lpstr>The school</vt:lpstr>
      <vt:lpstr>Activities with the school</vt:lpstr>
      <vt:lpstr>My host family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Nina Mas</dc:creator>
  <cp:lastModifiedBy>Utilisateur</cp:lastModifiedBy>
  <cp:revision>69</cp:revision>
  <dcterms:created xsi:type="dcterms:W3CDTF">2015-11-25T02:56:38Z</dcterms:created>
  <dcterms:modified xsi:type="dcterms:W3CDTF">2015-12-12T05:54:21Z</dcterms:modified>
</cp:coreProperties>
</file>