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8/6/2019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13800" dirty="0" smtClean="0"/>
              <a:t>Giant panda</a:t>
            </a:r>
            <a:endParaRPr lang="fr-FR" sz="13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1800" dirty="0" err="1" smtClean="0"/>
              <a:t>lisa</a:t>
            </a:r>
            <a:endParaRPr lang="fr-FR" sz="1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9153">
            <a:off x="518399" y="3453507"/>
            <a:ext cx="3184854" cy="22044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771354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 smtClean="0"/>
              <a:t>Endangered</a:t>
            </a:r>
            <a:r>
              <a:rPr lang="fr-FR" dirty="0" smtClean="0"/>
              <a:t> </a:t>
            </a:r>
            <a:r>
              <a:rPr lang="fr-FR" dirty="0" err="1" smtClean="0"/>
              <a:t>species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The </a:t>
            </a:r>
            <a:r>
              <a:rPr lang="fr-FR" sz="2400" dirty="0" err="1" smtClean="0"/>
              <a:t>giant</a:t>
            </a:r>
            <a:r>
              <a:rPr lang="fr-FR" sz="2400" dirty="0" smtClean="0"/>
              <a:t> panda </a:t>
            </a:r>
            <a:r>
              <a:rPr lang="fr-FR" sz="2400" dirty="0" err="1" smtClean="0"/>
              <a:t>is</a:t>
            </a:r>
            <a:r>
              <a:rPr lang="fr-FR" sz="2400" dirty="0" smtClean="0"/>
              <a:t> an </a:t>
            </a:r>
            <a:r>
              <a:rPr lang="fr-FR" sz="2400" dirty="0" err="1" smtClean="0"/>
              <a:t>endangered</a:t>
            </a:r>
            <a:r>
              <a:rPr lang="fr-FR" sz="2400" dirty="0" smtClean="0"/>
              <a:t> </a:t>
            </a:r>
            <a:r>
              <a:rPr lang="fr-FR" sz="2400" dirty="0" err="1" smtClean="0"/>
              <a:t>species</a:t>
            </a:r>
            <a:r>
              <a:rPr lang="fr-FR" sz="2400" dirty="0" smtClean="0"/>
              <a:t> </a:t>
            </a:r>
            <a:r>
              <a:rPr lang="fr-FR" sz="2400" dirty="0" err="1" smtClean="0"/>
              <a:t>because</a:t>
            </a:r>
            <a:r>
              <a:rPr lang="fr-FR" sz="2400" dirty="0" smtClean="0"/>
              <a:t> </a:t>
            </a:r>
            <a:r>
              <a:rPr lang="fr-FR" sz="2400" dirty="0" err="1" smtClean="0"/>
              <a:t>roads</a:t>
            </a:r>
            <a:r>
              <a:rPr lang="fr-FR" sz="2400" dirty="0" smtClean="0"/>
              <a:t> </a:t>
            </a:r>
            <a:r>
              <a:rPr lang="fr-FR" sz="2400" dirty="0" err="1" smtClean="0"/>
              <a:t>fragmenting</a:t>
            </a:r>
            <a:r>
              <a:rPr lang="fr-FR" sz="2400" dirty="0" smtClean="0"/>
              <a:t> the </a:t>
            </a:r>
            <a:r>
              <a:rPr lang="fr-FR" sz="2400" dirty="0" err="1" smtClean="0"/>
              <a:t>forest</a:t>
            </a:r>
            <a:r>
              <a:rPr lang="fr-FR" sz="2400" dirty="0" smtClean="0"/>
              <a:t>, </a:t>
            </a:r>
            <a:r>
              <a:rPr lang="fr-FR" sz="2400" dirty="0" err="1" smtClean="0"/>
              <a:t>wich</a:t>
            </a:r>
            <a:r>
              <a:rPr lang="fr-FR" sz="2400" dirty="0" smtClean="0"/>
              <a:t> </a:t>
            </a:r>
            <a:r>
              <a:rPr lang="fr-FR" sz="2400" dirty="0" err="1" smtClean="0"/>
              <a:t>isolates</a:t>
            </a:r>
            <a:r>
              <a:rPr lang="fr-FR" sz="2400" dirty="0" smtClean="0"/>
              <a:t> panda populations and </a:t>
            </a:r>
            <a:r>
              <a:rPr lang="fr-FR" sz="2400" dirty="0" err="1" smtClean="0"/>
              <a:t>prevents</a:t>
            </a:r>
            <a:r>
              <a:rPr lang="fr-FR" sz="2400" dirty="0" smtClean="0"/>
              <a:t> </a:t>
            </a:r>
            <a:r>
              <a:rPr lang="fr-FR" sz="2400" dirty="0" err="1" smtClean="0"/>
              <a:t>mating</a:t>
            </a:r>
            <a:r>
              <a:rPr lang="fr-FR" sz="2400" dirty="0" smtClean="0"/>
              <a:t>.</a:t>
            </a:r>
          </a:p>
          <a:p>
            <a:endParaRPr lang="fr-FR" sz="2400" dirty="0"/>
          </a:p>
          <a:p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829" y="3179692"/>
            <a:ext cx="5029200" cy="2737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ZoneTexte 4"/>
          <p:cNvSpPr txBox="1"/>
          <p:nvPr/>
        </p:nvSpPr>
        <p:spPr>
          <a:xfrm>
            <a:off x="8977745" y="4064923"/>
            <a:ext cx="230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It’s</a:t>
            </a:r>
            <a:r>
              <a:rPr lang="fr-F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time to </a:t>
            </a:r>
            <a:r>
              <a:rPr lang="fr-FR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react</a:t>
            </a:r>
            <a:endParaRPr lang="fr-FR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1954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 smtClean="0"/>
              <a:t>general</a:t>
            </a:r>
            <a:r>
              <a:rPr lang="fr-FR" dirty="0" smtClean="0"/>
              <a:t> information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 err="1" smtClean="0"/>
              <a:t>They</a:t>
            </a:r>
            <a:r>
              <a:rPr lang="fr-FR" sz="2400" dirty="0" smtClean="0"/>
              <a:t> live in china</a:t>
            </a:r>
          </a:p>
          <a:p>
            <a:r>
              <a:rPr lang="fr-FR" sz="2400" dirty="0" err="1" smtClean="0"/>
              <a:t>They</a:t>
            </a:r>
            <a:r>
              <a:rPr lang="fr-FR" sz="2400" dirty="0" smtClean="0"/>
              <a:t> </a:t>
            </a:r>
            <a:r>
              <a:rPr lang="fr-FR" sz="2400" dirty="0" err="1" smtClean="0"/>
              <a:t>eat</a:t>
            </a:r>
            <a:r>
              <a:rPr lang="fr-FR" sz="2400" dirty="0" smtClean="0"/>
              <a:t> </a:t>
            </a:r>
            <a:r>
              <a:rPr lang="fr-FR" sz="2400" dirty="0" err="1" smtClean="0"/>
              <a:t>bamboos</a:t>
            </a:r>
            <a:r>
              <a:rPr lang="fr-FR" sz="2400" dirty="0" smtClean="0"/>
              <a:t> (11 to 38 kilos  a </a:t>
            </a:r>
            <a:r>
              <a:rPr lang="fr-FR" sz="2400" dirty="0" err="1" smtClean="0"/>
              <a:t>day</a:t>
            </a:r>
            <a:r>
              <a:rPr lang="fr-FR" sz="2400" dirty="0" smtClean="0"/>
              <a:t>)</a:t>
            </a:r>
          </a:p>
          <a:p>
            <a:pPr marL="0" indent="0">
              <a:buNone/>
            </a:pP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338" y="3476974"/>
            <a:ext cx="3147752" cy="1769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262" y="1837765"/>
            <a:ext cx="2817659" cy="20205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63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Description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Giant panda </a:t>
            </a:r>
            <a:r>
              <a:rPr lang="fr-FR" sz="2400" dirty="0" err="1" smtClean="0"/>
              <a:t>can</a:t>
            </a:r>
            <a:r>
              <a:rPr lang="fr-FR" sz="2400" dirty="0" smtClean="0"/>
              <a:t> mesure more </a:t>
            </a:r>
            <a:r>
              <a:rPr lang="fr-FR" sz="2400" dirty="0" err="1" smtClean="0"/>
              <a:t>than</a:t>
            </a:r>
            <a:r>
              <a:rPr lang="fr-FR" sz="2400" dirty="0" smtClean="0"/>
              <a:t> 1, 22 </a:t>
            </a:r>
            <a:r>
              <a:rPr lang="fr-FR" sz="2400" dirty="0" err="1" smtClean="0"/>
              <a:t>meters</a:t>
            </a:r>
            <a:r>
              <a:rPr lang="fr-FR" sz="2400" dirty="0" smtClean="0"/>
              <a:t>.</a:t>
            </a:r>
          </a:p>
          <a:p>
            <a:r>
              <a:rPr lang="fr-FR" sz="2400" dirty="0" err="1" smtClean="0"/>
              <a:t>They</a:t>
            </a:r>
            <a:r>
              <a:rPr lang="fr-FR" sz="2400" dirty="0" smtClean="0"/>
              <a:t> </a:t>
            </a:r>
            <a:r>
              <a:rPr lang="fr-FR" sz="2400" dirty="0" err="1" smtClean="0"/>
              <a:t>can</a:t>
            </a:r>
            <a:r>
              <a:rPr lang="fr-FR" sz="2400" dirty="0" smtClean="0"/>
              <a:t> </a:t>
            </a:r>
            <a:r>
              <a:rPr lang="fr-FR" sz="2400" dirty="0" err="1" smtClean="0"/>
              <a:t>weight</a:t>
            </a:r>
            <a:r>
              <a:rPr lang="fr-FR" sz="2400" dirty="0" smtClean="0"/>
              <a:t> up to 100 kilos.</a:t>
            </a: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47" y="1261782"/>
            <a:ext cx="2598286" cy="218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102" y="3671813"/>
            <a:ext cx="2246694" cy="17677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452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Interesting facts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Giant panda are 1 864 in the </a:t>
            </a:r>
            <a:r>
              <a:rPr lang="fr-FR" sz="2400" dirty="0" err="1" smtClean="0"/>
              <a:t>wild</a:t>
            </a:r>
            <a:r>
              <a:rPr lang="fr-FR" sz="2400" dirty="0" smtClean="0"/>
              <a:t> </a:t>
            </a:r>
          </a:p>
          <a:p>
            <a:r>
              <a:rPr lang="fr-FR" sz="2400" dirty="0" smtClean="0"/>
              <a:t>For china </a:t>
            </a:r>
            <a:r>
              <a:rPr lang="fr-FR" sz="2400" dirty="0" err="1" smtClean="0"/>
              <a:t>is</a:t>
            </a:r>
            <a:r>
              <a:rPr lang="fr-FR" sz="2400" dirty="0" smtClean="0"/>
              <a:t> a national </a:t>
            </a:r>
            <a:r>
              <a:rPr lang="fr-FR" sz="2400" dirty="0" err="1" smtClean="0"/>
              <a:t>symbol</a:t>
            </a: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684" y="3730468"/>
            <a:ext cx="2302626" cy="23026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215" y="1982888"/>
            <a:ext cx="2965911" cy="20346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029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4683">
            <a:off x="287296" y="3081053"/>
            <a:ext cx="2233819" cy="221512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23122">
            <a:off x="9452707" y="255085"/>
            <a:ext cx="1956608" cy="235288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3248">
            <a:off x="3144248" y="274592"/>
            <a:ext cx="2821100" cy="172073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5135">
            <a:off x="5037581" y="2831543"/>
            <a:ext cx="3032564" cy="207818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7340">
            <a:off x="6455505" y="459395"/>
            <a:ext cx="2337608" cy="233760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6942">
            <a:off x="2670144" y="3409544"/>
            <a:ext cx="2323713" cy="270862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54" y="160562"/>
            <a:ext cx="2239596" cy="261057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7" t="17154" r="5521" b="13313"/>
          <a:stretch/>
        </p:blipFill>
        <p:spPr>
          <a:xfrm>
            <a:off x="8261472" y="3013315"/>
            <a:ext cx="3200400" cy="252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219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TM04033927[[fn=Grand événement]]</Template>
  <TotalTime>63</TotalTime>
  <Words>83</Words>
  <Application>Microsoft Office PowerPoint</Application>
  <PresentationFormat>Grand écran</PresentationFormat>
  <Paragraphs>18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Arial</vt:lpstr>
      <vt:lpstr>Impact</vt:lpstr>
      <vt:lpstr>Grand événement</vt:lpstr>
      <vt:lpstr>Giant panda</vt:lpstr>
      <vt:lpstr>Endangered species</vt:lpstr>
      <vt:lpstr>general information</vt:lpstr>
      <vt:lpstr>Description </vt:lpstr>
      <vt:lpstr>Interesting facts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Giant panda</dc:title>
  <dc:creator>user</dc:creator>
  <cp:lastModifiedBy>user</cp:lastModifiedBy>
  <cp:revision>8</cp:revision>
  <dcterms:created xsi:type="dcterms:W3CDTF">2019-07-24T21:20:46Z</dcterms:created>
  <dcterms:modified xsi:type="dcterms:W3CDTF">2019-08-05T22:14:07Z</dcterms:modified>
</cp:coreProperties>
</file>