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75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67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32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828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684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59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16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14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598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0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EDD79-DE6D-41D1-BF38-119D6B070F10}" type="datetimeFigureOut">
              <a:rPr lang="fr-FR" smtClean="0"/>
              <a:t>11/09/2020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6C6B1-C681-4892-9B9B-1ED1C71CDD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30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72626" y="973773"/>
            <a:ext cx="9144000" cy="238760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  <a:latin typeface="Bahnschrift SemiBold" panose="020B0502040204020203" pitchFamily="34" charset="0"/>
              </a:rPr>
              <a:t>Lyra</a:t>
            </a:r>
            <a:endParaRPr lang="fr-FR" b="1" u="sng" dirty="0">
              <a:solidFill>
                <a:srgbClr val="FF0000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150" y="825182"/>
            <a:ext cx="4376045" cy="4889818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06" y="762000"/>
            <a:ext cx="3658090" cy="49530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1396540" y="5715000"/>
            <a:ext cx="3732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Normal</a:t>
            </a:r>
            <a:r>
              <a:rPr lang="fr-FR" dirty="0" smtClean="0">
                <a:latin typeface="Arial Black" panose="020B0A04020102020204" pitchFamily="34" charset="0"/>
              </a:rPr>
              <a:t> </a:t>
            </a:r>
            <a:r>
              <a:rPr lang="fr-FR" dirty="0" err="1" smtClean="0">
                <a:latin typeface="Arial Black" panose="020B0A04020102020204" pitchFamily="34" charset="0"/>
              </a:rPr>
              <a:t>Form</a:t>
            </a:r>
            <a:endParaRPr lang="fr-FR" dirty="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686801" y="5719156"/>
            <a:ext cx="2576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latin typeface="Blackadder ITC" panose="04020505051007020D02" pitchFamily="82" charset="0"/>
              </a:rPr>
              <a:t>Demonic</a:t>
            </a:r>
            <a:r>
              <a:rPr lang="fr-FR" sz="2800" dirty="0" smtClean="0">
                <a:latin typeface="Blackadder ITC" panose="04020505051007020D02" pitchFamily="82" charset="0"/>
              </a:rPr>
              <a:t> </a:t>
            </a:r>
            <a:r>
              <a:rPr lang="fr-FR" sz="2800" dirty="0" err="1" smtClean="0">
                <a:latin typeface="Blackadder ITC" panose="04020505051007020D02" pitchFamily="82" charset="0"/>
              </a:rPr>
              <a:t>Form</a:t>
            </a:r>
            <a:endParaRPr lang="fr-FR" sz="2800" dirty="0"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03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8325" y="886287"/>
            <a:ext cx="10899370" cy="1509344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Lyra</a:t>
            </a:r>
            <a:r>
              <a:rPr lang="fr-FR" dirty="0" smtClean="0"/>
              <a:t>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three</a:t>
            </a:r>
            <a:r>
              <a:rPr lang="fr-FR" dirty="0" smtClean="0"/>
              <a:t> </a:t>
            </a:r>
            <a:r>
              <a:rPr lang="fr-FR" dirty="0" err="1" smtClean="0"/>
              <a:t>years</a:t>
            </a:r>
            <a:r>
              <a:rPr lang="fr-FR" dirty="0" smtClean="0"/>
              <a:t> </a:t>
            </a:r>
            <a:r>
              <a:rPr lang="fr-FR" dirty="0" err="1" smtClean="0"/>
              <a:t>old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village </a:t>
            </a:r>
            <a:r>
              <a:rPr lang="fr-FR" dirty="0" err="1" smtClean="0"/>
              <a:t>got</a:t>
            </a:r>
            <a:r>
              <a:rPr lang="fr-FR" dirty="0" smtClean="0"/>
              <a:t> </a:t>
            </a:r>
            <a:r>
              <a:rPr lang="fr-FR" dirty="0" err="1" smtClean="0"/>
              <a:t>attacked</a:t>
            </a:r>
            <a:r>
              <a:rPr lang="fr-FR" dirty="0" smtClean="0"/>
              <a:t> by a </a:t>
            </a:r>
            <a:r>
              <a:rPr lang="fr-FR" dirty="0" err="1" smtClean="0"/>
              <a:t>herd</a:t>
            </a:r>
            <a:r>
              <a:rPr lang="fr-FR" dirty="0" smtClean="0"/>
              <a:t> of </a:t>
            </a:r>
            <a:r>
              <a:rPr lang="fr-FR" dirty="0" err="1" smtClean="0"/>
              <a:t>wild</a:t>
            </a:r>
            <a:r>
              <a:rPr lang="fr-FR" dirty="0" smtClean="0"/>
              <a:t> </a:t>
            </a:r>
            <a:r>
              <a:rPr lang="fr-FR" dirty="0" err="1" smtClean="0"/>
              <a:t>animals</a:t>
            </a:r>
            <a:r>
              <a:rPr lang="fr-FR" dirty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lions and </a:t>
            </a:r>
            <a:r>
              <a:rPr lang="fr-FR" dirty="0" err="1"/>
              <a:t>t</a:t>
            </a:r>
            <a:r>
              <a:rPr lang="fr-FR" dirty="0" err="1" smtClean="0"/>
              <a:t>igers</a:t>
            </a:r>
            <a:r>
              <a:rPr lang="fr-FR" dirty="0" smtClean="0"/>
              <a:t>. </a:t>
            </a:r>
            <a:r>
              <a:rPr lang="fr-FR" dirty="0" err="1"/>
              <a:t>Lyra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terrified</a:t>
            </a:r>
            <a:r>
              <a:rPr lang="fr-FR" dirty="0"/>
              <a:t> of all the </a:t>
            </a:r>
            <a:r>
              <a:rPr lang="fr-FR" dirty="0" err="1"/>
              <a:t>animals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started</a:t>
            </a:r>
            <a:r>
              <a:rPr lang="fr-FR" dirty="0"/>
              <a:t> to </a:t>
            </a:r>
            <a:r>
              <a:rPr lang="fr-FR" dirty="0" err="1" smtClean="0"/>
              <a:t>cry</a:t>
            </a:r>
            <a:r>
              <a:rPr lang="fr-FR" dirty="0" smtClean="0"/>
              <a:t>.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hours</a:t>
            </a:r>
            <a:r>
              <a:rPr lang="fr-FR" dirty="0" smtClean="0"/>
              <a:t> of </a:t>
            </a:r>
            <a:r>
              <a:rPr lang="fr-FR" dirty="0" err="1" smtClean="0"/>
              <a:t>suffering</a:t>
            </a:r>
            <a:r>
              <a:rPr lang="fr-FR" dirty="0" smtClean="0"/>
              <a:t>, a lion </a:t>
            </a:r>
            <a:r>
              <a:rPr lang="fr-FR" dirty="0" err="1" smtClean="0"/>
              <a:t>with</a:t>
            </a:r>
            <a:r>
              <a:rPr lang="fr-FR" dirty="0" smtClean="0"/>
              <a:t> a crown came to </a:t>
            </a:r>
            <a:r>
              <a:rPr lang="fr-FR" dirty="0" err="1" smtClean="0"/>
              <a:t>her</a:t>
            </a:r>
            <a:r>
              <a:rPr lang="fr-FR" dirty="0" smtClean="0"/>
              <a:t>, and gave </a:t>
            </a:r>
            <a:r>
              <a:rPr lang="fr-FR" dirty="0" err="1" smtClean="0"/>
              <a:t>her</a:t>
            </a:r>
            <a:r>
              <a:rPr lang="fr-FR" dirty="0" smtClean="0"/>
              <a:t> a </a:t>
            </a:r>
            <a:r>
              <a:rPr lang="fr-FR" dirty="0" err="1" smtClean="0">
                <a:solidFill>
                  <a:srgbClr val="7030A0"/>
                </a:solidFill>
              </a:rPr>
              <a:t>Godly</a:t>
            </a:r>
            <a:r>
              <a:rPr lang="fr-FR" dirty="0" smtClean="0">
                <a:solidFill>
                  <a:srgbClr val="7030A0"/>
                </a:solidFill>
              </a:rPr>
              <a:t> Gem</a:t>
            </a:r>
            <a:r>
              <a:rPr lang="fr-FR" dirty="0" smtClean="0"/>
              <a:t>.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, the </a:t>
            </a:r>
            <a:r>
              <a:rPr lang="fr-FR" dirty="0" err="1" smtClean="0"/>
              <a:t>crowned</a:t>
            </a:r>
            <a:r>
              <a:rPr lang="fr-FR" dirty="0" smtClean="0"/>
              <a:t> lion gave </a:t>
            </a:r>
            <a:r>
              <a:rPr lang="fr-FR" dirty="0" err="1" smtClean="0"/>
              <a:t>her</a:t>
            </a:r>
            <a:r>
              <a:rPr lang="fr-FR" dirty="0" smtClean="0"/>
              <a:t> the </a:t>
            </a:r>
            <a:r>
              <a:rPr lang="fr-FR" dirty="0" err="1" smtClean="0"/>
              <a:t>Godly</a:t>
            </a:r>
            <a:r>
              <a:rPr lang="fr-FR" dirty="0" smtClean="0"/>
              <a:t> Gem, </a:t>
            </a:r>
            <a:r>
              <a:rPr lang="fr-FR" dirty="0" err="1" smtClean="0"/>
              <a:t>Lyra</a:t>
            </a:r>
            <a:r>
              <a:rPr lang="fr-FR" dirty="0" smtClean="0"/>
              <a:t> </a:t>
            </a:r>
            <a:r>
              <a:rPr lang="fr-FR" dirty="0" err="1" smtClean="0"/>
              <a:t>felt</a:t>
            </a:r>
            <a:r>
              <a:rPr lang="fr-FR" dirty="0" smtClean="0"/>
              <a:t> </a:t>
            </a:r>
            <a:r>
              <a:rPr lang="fr-FR" dirty="0" err="1" smtClean="0"/>
              <a:t>asleep</a:t>
            </a:r>
            <a:r>
              <a:rPr lang="fr-FR" dirty="0" smtClean="0"/>
              <a:t>. </a:t>
            </a:r>
            <a:r>
              <a:rPr lang="fr-FR" dirty="0" err="1" smtClean="0"/>
              <a:t>After</a:t>
            </a:r>
            <a:r>
              <a:rPr lang="fr-FR" dirty="0" smtClean="0"/>
              <a:t> 1 </a:t>
            </a:r>
            <a:r>
              <a:rPr lang="fr-FR" dirty="0" err="1" smtClean="0"/>
              <a:t>week</a:t>
            </a:r>
            <a:r>
              <a:rPr lang="fr-FR" dirty="0" smtClean="0"/>
              <a:t> of sleeping </a:t>
            </a:r>
            <a:r>
              <a:rPr lang="fr-FR" dirty="0" err="1" smtClean="0"/>
              <a:t>Lyra</a:t>
            </a:r>
            <a:r>
              <a:rPr lang="fr-FR" dirty="0" smtClean="0"/>
              <a:t> </a:t>
            </a:r>
            <a:r>
              <a:rPr lang="fr-FR" dirty="0" err="1" smtClean="0"/>
              <a:t>woke</a:t>
            </a:r>
            <a:r>
              <a:rPr lang="fr-FR" dirty="0" smtClean="0"/>
              <a:t> up, and </a:t>
            </a:r>
            <a:r>
              <a:rPr lang="fr-FR" dirty="0" err="1" smtClean="0"/>
              <a:t>didn’t</a:t>
            </a:r>
            <a:r>
              <a:rPr lang="fr-FR" dirty="0" smtClean="0"/>
              <a:t> </a:t>
            </a:r>
            <a:r>
              <a:rPr lang="fr-FR" dirty="0" err="1" smtClean="0"/>
              <a:t>remember</a:t>
            </a:r>
            <a:r>
              <a:rPr lang="fr-FR" dirty="0" smtClean="0"/>
              <a:t> </a:t>
            </a:r>
            <a:r>
              <a:rPr lang="fr-FR" dirty="0" err="1" smtClean="0"/>
              <a:t>anything</a:t>
            </a:r>
            <a:r>
              <a:rPr lang="fr-FR" dirty="0" smtClean="0"/>
              <a:t> but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saw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has </a:t>
            </a:r>
            <a:r>
              <a:rPr lang="fr-FR" dirty="0" err="1" smtClean="0"/>
              <a:t>wings</a:t>
            </a:r>
            <a:r>
              <a:rPr lang="fr-FR" dirty="0" smtClean="0"/>
              <a:t> and </a:t>
            </a:r>
            <a:r>
              <a:rPr lang="fr-FR" dirty="0" err="1" smtClean="0"/>
              <a:t>devil</a:t>
            </a:r>
            <a:r>
              <a:rPr lang="fr-FR" dirty="0" smtClean="0"/>
              <a:t> </a:t>
            </a:r>
            <a:r>
              <a:rPr lang="fr-FR" dirty="0" err="1" smtClean="0"/>
              <a:t>horns</a:t>
            </a:r>
            <a:r>
              <a:rPr lang="fr-FR" dirty="0" smtClean="0"/>
              <a:t>. </a:t>
            </a:r>
            <a:r>
              <a:rPr lang="fr-FR" dirty="0" err="1" smtClean="0"/>
              <a:t>Lyra</a:t>
            </a:r>
            <a:r>
              <a:rPr lang="fr-FR" dirty="0"/>
              <a:t> </a:t>
            </a:r>
            <a:r>
              <a:rPr lang="fr-FR" dirty="0" err="1" smtClean="0"/>
              <a:t>was</a:t>
            </a:r>
            <a:r>
              <a:rPr lang="fr-FR" dirty="0"/>
              <a:t> </a:t>
            </a:r>
            <a:r>
              <a:rPr lang="fr-FR" dirty="0" err="1" smtClean="0"/>
              <a:t>lost</a:t>
            </a:r>
            <a:r>
              <a:rPr lang="fr-FR" dirty="0" smtClean="0"/>
              <a:t> in the </a:t>
            </a:r>
            <a:r>
              <a:rPr lang="fr-FR" dirty="0" err="1" smtClean="0"/>
              <a:t>forest</a:t>
            </a:r>
            <a:r>
              <a:rPr lang="fr-FR" dirty="0" smtClean="0"/>
              <a:t> but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found</a:t>
            </a:r>
            <a:r>
              <a:rPr lang="fr-FR" dirty="0" smtClean="0"/>
              <a:t> a city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became</a:t>
            </a:r>
            <a:r>
              <a:rPr lang="fr-FR" dirty="0" smtClean="0"/>
              <a:t> </a:t>
            </a:r>
            <a:r>
              <a:rPr lang="fr-FR" dirty="0" err="1" smtClean="0"/>
              <a:t>human</a:t>
            </a:r>
            <a:r>
              <a:rPr lang="fr-FR" dirty="0"/>
              <a:t> </a:t>
            </a:r>
            <a:r>
              <a:rPr lang="fr-FR" dirty="0" smtClean="0"/>
              <a:t>and live a normal life and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found</a:t>
            </a:r>
            <a:r>
              <a:rPr lang="fr-FR" dirty="0" smtClean="0"/>
              <a:t> a </a:t>
            </a:r>
            <a:r>
              <a:rPr lang="fr-FR" dirty="0" err="1" smtClean="0"/>
              <a:t>forest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transfroms</a:t>
            </a:r>
            <a:r>
              <a:rPr lang="fr-FR" dirty="0" smtClean="0"/>
              <a:t> in </a:t>
            </a:r>
            <a:r>
              <a:rPr lang="fr-FR" dirty="0" err="1" smtClean="0"/>
              <a:t>demonic</a:t>
            </a:r>
            <a:r>
              <a:rPr lang="fr-FR" dirty="0" smtClean="0"/>
              <a:t> </a:t>
            </a:r>
            <a:r>
              <a:rPr lang="fr-FR" dirty="0" err="1" smtClean="0"/>
              <a:t>form</a:t>
            </a:r>
            <a:r>
              <a:rPr lang="fr-FR" dirty="0" smtClean="0"/>
              <a:t>.</a:t>
            </a:r>
            <a:endParaRPr lang="fr-FR" dirty="0" smtClean="0"/>
          </a:p>
          <a:p>
            <a:endParaRPr lang="fr-FR" dirty="0" smtClean="0"/>
          </a:p>
          <a:p>
            <a:endParaRPr lang="fr-FR" sz="2600" dirty="0">
              <a:latin typeface="Arial Black" panose="020B0A0402010202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497186" y="390698"/>
            <a:ext cx="5478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u="sng" dirty="0" smtClean="0">
                <a:latin typeface="Arial Black" panose="020B0A04020102020204" pitchFamily="34" charset="0"/>
              </a:rPr>
              <a:t>The story of </a:t>
            </a:r>
            <a:r>
              <a:rPr lang="fr-FR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Lyra</a:t>
            </a:r>
            <a:r>
              <a:rPr lang="fr-FR" u="sng" dirty="0" smtClean="0">
                <a:latin typeface="Arial Black" panose="020B0A04020102020204" pitchFamily="34" charset="0"/>
              </a:rPr>
              <a:t> :</a:t>
            </a:r>
            <a:endParaRPr lang="fr-FR" u="sng" dirty="0"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15" y="2395631"/>
            <a:ext cx="482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err="1" smtClean="0">
                <a:latin typeface="Arial Black" panose="020B0A04020102020204" pitchFamily="34" charset="0"/>
              </a:rPr>
              <a:t>Powers</a:t>
            </a:r>
            <a:r>
              <a:rPr lang="fr-FR" b="1" u="sng" dirty="0" smtClean="0">
                <a:latin typeface="Arial Black" panose="020B0A04020102020204" pitchFamily="34" charset="0"/>
              </a:rPr>
              <a:t> of </a:t>
            </a:r>
            <a:r>
              <a:rPr lang="fr-FR" b="1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Lyra</a:t>
            </a:r>
            <a:r>
              <a:rPr lang="fr-FR" b="1" u="sng" dirty="0" smtClean="0">
                <a:latin typeface="Arial Black" panose="020B0A04020102020204" pitchFamily="34" charset="0"/>
              </a:rPr>
              <a:t> :</a:t>
            </a:r>
            <a:endParaRPr lang="fr-FR" b="1" u="sng" dirty="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22218" y="2903920"/>
            <a:ext cx="10066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Lyra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kill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enemies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venomous</a:t>
            </a:r>
            <a:r>
              <a:rPr lang="fr-FR" dirty="0" smtClean="0"/>
              <a:t> </a:t>
            </a:r>
            <a:r>
              <a:rPr lang="fr-FR" dirty="0" err="1" smtClean="0"/>
              <a:t>devil</a:t>
            </a:r>
            <a:r>
              <a:rPr lang="fr-FR" dirty="0" smtClean="0"/>
              <a:t> </a:t>
            </a:r>
            <a:r>
              <a:rPr lang="fr-FR" dirty="0" err="1" smtClean="0"/>
              <a:t>horns</a:t>
            </a:r>
            <a:r>
              <a:rPr lang="fr-FR" dirty="0" smtClean="0"/>
              <a:t> and </a:t>
            </a:r>
            <a:r>
              <a:rPr lang="fr-FR" dirty="0" err="1" smtClean="0"/>
              <a:t>she</a:t>
            </a:r>
            <a:r>
              <a:rPr lang="fr-FR" dirty="0" smtClean="0"/>
              <a:t> has the </a:t>
            </a:r>
            <a:r>
              <a:rPr lang="fr-FR" dirty="0" err="1" smtClean="0"/>
              <a:t>capacity</a:t>
            </a:r>
            <a:r>
              <a:rPr lang="fr-FR" dirty="0" smtClean="0"/>
              <a:t> to </a:t>
            </a:r>
            <a:r>
              <a:rPr lang="fr-FR" dirty="0" err="1" smtClean="0"/>
              <a:t>fly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red</a:t>
            </a:r>
            <a:r>
              <a:rPr lang="fr-FR" dirty="0" smtClean="0"/>
              <a:t> </a:t>
            </a:r>
            <a:r>
              <a:rPr lang="fr-FR" dirty="0" err="1" smtClean="0"/>
              <a:t>wings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strangle</a:t>
            </a:r>
            <a:r>
              <a:rPr lang="fr-FR" dirty="0" smtClean="0"/>
              <a:t> all </a:t>
            </a:r>
            <a:r>
              <a:rPr lang="fr-FR" dirty="0" err="1" smtClean="0"/>
              <a:t>her</a:t>
            </a:r>
            <a:r>
              <a:rPr lang="fr-FR" dirty="0"/>
              <a:t> </a:t>
            </a:r>
            <a:r>
              <a:rPr lang="fr-FR" dirty="0" err="1" smtClean="0"/>
              <a:t>enemies</a:t>
            </a:r>
            <a:r>
              <a:rPr lang="fr-FR" dirty="0" smtClean="0"/>
              <a:t> and people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likes</a:t>
            </a:r>
            <a:r>
              <a:rPr lang="fr-FR" dirty="0" smtClean="0"/>
              <a:t> to.</a:t>
            </a:r>
            <a:br>
              <a:rPr lang="fr-FR" dirty="0" smtClean="0"/>
            </a:b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able to </a:t>
            </a:r>
            <a:r>
              <a:rPr lang="fr-FR" dirty="0" err="1" smtClean="0"/>
              <a:t>teleport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enemies</a:t>
            </a:r>
            <a:r>
              <a:rPr lang="fr-FR" dirty="0" smtClean="0"/>
              <a:t> and </a:t>
            </a:r>
            <a:r>
              <a:rPr lang="fr-FR" dirty="0" err="1" smtClean="0"/>
              <a:t>kill</a:t>
            </a:r>
            <a:r>
              <a:rPr lang="fr-FR" dirty="0" smtClean="0"/>
              <a:t> </a:t>
            </a:r>
            <a:r>
              <a:rPr lang="fr-FR" dirty="0" err="1" smtClean="0"/>
              <a:t>them</a:t>
            </a:r>
            <a:r>
              <a:rPr lang="fr-FR" dirty="0"/>
              <a:t> </a:t>
            </a:r>
            <a:r>
              <a:rPr lang="fr-FR" dirty="0" smtClean="0"/>
              <a:t>but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can’t</a:t>
            </a:r>
            <a:r>
              <a:rPr lang="fr-FR" dirty="0" smtClean="0"/>
              <a:t> use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mouth</a:t>
            </a:r>
            <a:r>
              <a:rPr lang="fr-FR" dirty="0" smtClean="0"/>
              <a:t> </a:t>
            </a:r>
            <a:r>
              <a:rPr lang="fr-FR" dirty="0" err="1" smtClean="0"/>
              <a:t>because</a:t>
            </a:r>
            <a:r>
              <a:rPr lang="fr-FR" dirty="0" smtClean="0"/>
              <a:t> of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mask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263737" y="3781541"/>
            <a:ext cx="3948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Arial Black" panose="020B0A04020102020204" pitchFamily="34" charset="0"/>
              </a:rPr>
              <a:t>Physical description :</a:t>
            </a:r>
            <a:endParaRPr lang="fr-FR" b="1" u="sng" dirty="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22218" y="4172989"/>
            <a:ext cx="905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Lyra</a:t>
            </a:r>
            <a:r>
              <a:rPr lang="fr-FR" dirty="0" smtClean="0"/>
              <a:t> has </a:t>
            </a:r>
            <a:r>
              <a:rPr lang="fr-FR" dirty="0" err="1" smtClean="0"/>
              <a:t>red</a:t>
            </a:r>
            <a:r>
              <a:rPr lang="fr-FR" dirty="0" smtClean="0"/>
              <a:t> </a:t>
            </a:r>
            <a:r>
              <a:rPr lang="fr-FR" dirty="0" err="1" smtClean="0"/>
              <a:t>wings</a:t>
            </a:r>
            <a:r>
              <a:rPr lang="fr-FR" dirty="0" smtClean="0"/>
              <a:t> and </a:t>
            </a:r>
            <a:r>
              <a:rPr lang="fr-FR" dirty="0" err="1" smtClean="0"/>
              <a:t>devil</a:t>
            </a:r>
            <a:r>
              <a:rPr lang="fr-FR" dirty="0" smtClean="0"/>
              <a:t> </a:t>
            </a:r>
            <a:r>
              <a:rPr lang="fr-FR" dirty="0" err="1" smtClean="0"/>
              <a:t>horns</a:t>
            </a:r>
            <a:r>
              <a:rPr lang="fr-FR" dirty="0" smtClean="0"/>
              <a:t>.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also</a:t>
            </a:r>
            <a:r>
              <a:rPr lang="fr-FR" dirty="0" smtClean="0"/>
              <a:t> has a black </a:t>
            </a:r>
            <a:r>
              <a:rPr lang="fr-FR" dirty="0" err="1" smtClean="0"/>
              <a:t>mask</a:t>
            </a:r>
            <a:r>
              <a:rPr lang="fr-FR" dirty="0" smtClean="0"/>
              <a:t> on </a:t>
            </a:r>
            <a:r>
              <a:rPr lang="fr-FR" dirty="0" err="1" smtClean="0"/>
              <a:t>her</a:t>
            </a:r>
            <a:r>
              <a:rPr lang="fr-FR" dirty="0" smtClean="0"/>
              <a:t> face and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wears</a:t>
            </a:r>
            <a:r>
              <a:rPr lang="fr-FR" dirty="0" smtClean="0"/>
              <a:t> </a:t>
            </a:r>
            <a:r>
              <a:rPr lang="fr-FR" dirty="0" smtClean="0"/>
              <a:t>a long </a:t>
            </a:r>
            <a:r>
              <a:rPr lang="fr-FR" dirty="0" err="1" smtClean="0"/>
              <a:t>red</a:t>
            </a:r>
            <a:r>
              <a:rPr lang="fr-FR" dirty="0" smtClean="0"/>
              <a:t> </a:t>
            </a:r>
            <a:r>
              <a:rPr lang="fr-FR" dirty="0" err="1" smtClean="0"/>
              <a:t>dress</a:t>
            </a:r>
            <a:r>
              <a:rPr lang="fr-FR" dirty="0" smtClean="0"/>
              <a:t>. </a:t>
            </a:r>
            <a:r>
              <a:rPr lang="fr-FR" dirty="0" err="1" smtClean="0"/>
              <a:t>Lyra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tall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600 </a:t>
            </a:r>
            <a:r>
              <a:rPr lang="fr-FR" dirty="0" err="1" smtClean="0"/>
              <a:t>ft</a:t>
            </a:r>
            <a:r>
              <a:rPr lang="fr-FR" dirty="0" smtClean="0"/>
              <a:t> </a:t>
            </a:r>
            <a:r>
              <a:rPr lang="fr-FR" dirty="0" smtClean="0"/>
              <a:t>and </a:t>
            </a:r>
            <a:r>
              <a:rPr lang="fr-FR" dirty="0" err="1" smtClean="0"/>
              <a:t>pretty</a:t>
            </a:r>
            <a:r>
              <a:rPr lang="fr-FR" dirty="0" smtClean="0"/>
              <a:t> </a:t>
            </a:r>
            <a:r>
              <a:rPr lang="fr-FR" dirty="0" err="1" smtClean="0"/>
              <a:t>strong</a:t>
            </a:r>
            <a:r>
              <a:rPr lang="fr-FR" dirty="0" smtClean="0"/>
              <a:t>. But in normal </a:t>
            </a:r>
            <a:r>
              <a:rPr lang="fr-FR" dirty="0" err="1" smtClean="0"/>
              <a:t>form</a:t>
            </a:r>
            <a:r>
              <a:rPr lang="fr-FR" dirty="0" smtClean="0"/>
              <a:t> </a:t>
            </a:r>
            <a:r>
              <a:rPr lang="fr-FR" dirty="0" err="1" smtClean="0"/>
              <a:t>she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Human</a:t>
            </a:r>
            <a:r>
              <a:rPr lang="fr-FR" dirty="0" smtClean="0"/>
              <a:t>.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036820" y="4843828"/>
            <a:ext cx="3483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err="1" smtClean="0">
                <a:latin typeface="Arial Black" panose="020B0A04020102020204" pitchFamily="34" charset="0"/>
              </a:rPr>
              <a:t>Enemies</a:t>
            </a:r>
            <a:r>
              <a:rPr lang="fr-FR" b="1" u="sng" dirty="0" smtClean="0">
                <a:latin typeface="Arial Black" panose="020B0A04020102020204" pitchFamily="34" charset="0"/>
              </a:rPr>
              <a:t> </a:t>
            </a:r>
            <a:r>
              <a:rPr lang="fr-FR" b="1" u="sng" dirty="0" smtClean="0">
                <a:latin typeface="Arial Black" panose="020B0A04020102020204" pitchFamily="34" charset="0"/>
              </a:rPr>
              <a:t>:</a:t>
            </a:r>
            <a:endParaRPr lang="fr-FR" b="1" u="sng" dirty="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21971" y="5544589"/>
            <a:ext cx="8379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enemies</a:t>
            </a:r>
            <a:r>
              <a:rPr lang="fr-FR" dirty="0" smtClean="0"/>
              <a:t> </a:t>
            </a:r>
            <a:r>
              <a:rPr lang="fr-FR" dirty="0" smtClean="0"/>
              <a:t>of </a:t>
            </a:r>
            <a:r>
              <a:rPr lang="fr-FR" dirty="0" err="1" smtClean="0"/>
              <a:t>Lyra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Demonia</a:t>
            </a:r>
            <a:r>
              <a:rPr lang="fr-FR" dirty="0"/>
              <a:t> </a:t>
            </a:r>
            <a:r>
              <a:rPr lang="fr-FR" dirty="0" smtClean="0"/>
              <a:t>and </a:t>
            </a:r>
            <a:r>
              <a:rPr lang="fr-FR" dirty="0" err="1" smtClean="0"/>
              <a:t>Mystic</a:t>
            </a:r>
            <a:r>
              <a:rPr lang="fr-FR" dirty="0" smtClean="0"/>
              <a:t>. </a:t>
            </a:r>
            <a:r>
              <a:rPr lang="fr-FR" dirty="0" err="1" smtClean="0"/>
              <a:t>Lyra</a:t>
            </a:r>
            <a:r>
              <a:rPr lang="fr-FR" dirty="0" smtClean="0"/>
              <a:t> and </a:t>
            </a:r>
            <a:r>
              <a:rPr lang="fr-FR" dirty="0" err="1" smtClean="0"/>
              <a:t>Demonia</a:t>
            </a:r>
            <a:r>
              <a:rPr lang="fr-FR" dirty="0" smtClean="0"/>
              <a:t> </a:t>
            </a:r>
            <a:r>
              <a:rPr lang="fr-FR" dirty="0" err="1" smtClean="0"/>
              <a:t>were</a:t>
            </a:r>
            <a:r>
              <a:rPr lang="fr-FR" dirty="0" smtClean="0"/>
              <a:t> best </a:t>
            </a:r>
            <a:r>
              <a:rPr lang="fr-FR" dirty="0" err="1" smtClean="0"/>
              <a:t>friend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Demonia</a:t>
            </a:r>
            <a:r>
              <a:rPr lang="fr-FR" dirty="0" smtClean="0"/>
              <a:t> </a:t>
            </a:r>
            <a:r>
              <a:rPr lang="fr-FR" dirty="0" err="1" smtClean="0"/>
              <a:t>betray</a:t>
            </a:r>
            <a:r>
              <a:rPr lang="fr-FR" dirty="0" smtClean="0"/>
              <a:t> </a:t>
            </a:r>
            <a:r>
              <a:rPr lang="fr-FR" dirty="0" err="1" smtClean="0"/>
              <a:t>Lyra</a:t>
            </a:r>
            <a:r>
              <a:rPr lang="fr-FR" dirty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her</a:t>
            </a:r>
            <a:r>
              <a:rPr lang="fr-FR" dirty="0" smtClean="0"/>
              <a:t> </a:t>
            </a:r>
            <a:r>
              <a:rPr lang="fr-FR" dirty="0" err="1" smtClean="0"/>
              <a:t>parrot</a:t>
            </a:r>
            <a:r>
              <a:rPr lang="fr-FR" dirty="0" smtClean="0"/>
              <a:t>. </a:t>
            </a:r>
            <a:r>
              <a:rPr lang="fr-FR" dirty="0" err="1" smtClean="0"/>
              <a:t>Demonia</a:t>
            </a:r>
            <a:r>
              <a:rPr lang="fr-FR" dirty="0" smtClean="0"/>
              <a:t> </a:t>
            </a:r>
            <a:r>
              <a:rPr lang="fr-FR" dirty="0" err="1" smtClean="0"/>
              <a:t>created</a:t>
            </a:r>
            <a:r>
              <a:rPr lang="fr-FR" dirty="0" smtClean="0"/>
              <a:t> a </a:t>
            </a:r>
            <a:r>
              <a:rPr lang="fr-FR" dirty="0" err="1" smtClean="0"/>
              <a:t>trap</a:t>
            </a:r>
            <a:r>
              <a:rPr lang="fr-FR" dirty="0" smtClean="0"/>
              <a:t> to </a:t>
            </a:r>
            <a:r>
              <a:rPr lang="fr-FR" dirty="0" err="1" smtClean="0"/>
              <a:t>kill</a:t>
            </a:r>
            <a:r>
              <a:rPr lang="fr-FR" dirty="0" smtClean="0"/>
              <a:t> </a:t>
            </a:r>
            <a:r>
              <a:rPr lang="fr-FR" dirty="0" err="1" smtClean="0"/>
              <a:t>Lyra</a:t>
            </a:r>
            <a:r>
              <a:rPr lang="fr-FR" dirty="0" smtClean="0"/>
              <a:t> but </a:t>
            </a:r>
            <a:r>
              <a:rPr lang="fr-FR" dirty="0" err="1" smtClean="0"/>
              <a:t>Lyra</a:t>
            </a:r>
            <a:r>
              <a:rPr lang="fr-FR" dirty="0" smtClean="0"/>
              <a:t> </a:t>
            </a:r>
            <a:r>
              <a:rPr lang="fr-FR" dirty="0" err="1" smtClean="0"/>
              <a:t>knew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and </a:t>
            </a:r>
            <a:r>
              <a:rPr lang="fr-FR" dirty="0" err="1" smtClean="0"/>
              <a:t>didn’t</a:t>
            </a:r>
            <a:r>
              <a:rPr lang="fr-FR" dirty="0" smtClean="0"/>
              <a:t> </a:t>
            </a:r>
            <a:r>
              <a:rPr lang="fr-FR" dirty="0" err="1" smtClean="0"/>
              <a:t>fall</a:t>
            </a:r>
            <a:r>
              <a:rPr lang="fr-FR" dirty="0" smtClean="0"/>
              <a:t> in the </a:t>
            </a:r>
            <a:r>
              <a:rPr lang="fr-FR" dirty="0" err="1" smtClean="0"/>
              <a:t>trap</a:t>
            </a:r>
            <a:r>
              <a:rPr lang="fr-FR" dirty="0" smtClean="0"/>
              <a:t>. 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0781608" y="6349754"/>
            <a:ext cx="206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Florent 301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54261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296</Words>
  <Application>Microsoft Office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Bahnschrift SemiBold</vt:lpstr>
      <vt:lpstr>Blackadder ITC</vt:lpstr>
      <vt:lpstr>Calibri</vt:lpstr>
      <vt:lpstr>Calibri Light</vt:lpstr>
      <vt:lpstr>Thème Office</vt:lpstr>
      <vt:lpstr>Lyra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Lyra</dc:title>
  <dc:creator>user</dc:creator>
  <cp:lastModifiedBy>user</cp:lastModifiedBy>
  <cp:revision>15</cp:revision>
  <dcterms:created xsi:type="dcterms:W3CDTF">2020-09-04T03:39:55Z</dcterms:created>
  <dcterms:modified xsi:type="dcterms:W3CDTF">2020-09-11T01:19:34Z</dcterms:modified>
</cp:coreProperties>
</file>