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4" r:id="rId6"/>
    <p:sldId id="269" r:id="rId7"/>
    <p:sldId id="265" r:id="rId8"/>
    <p:sldId id="257" r:id="rId9"/>
    <p:sldId id="262" r:id="rId10"/>
    <p:sldId id="271" r:id="rId11"/>
    <p:sldId id="281" r:id="rId12"/>
    <p:sldId id="277" r:id="rId13"/>
    <p:sldId id="263" r:id="rId14"/>
    <p:sldId id="282" r:id="rId15"/>
    <p:sldId id="267" r:id="rId16"/>
    <p:sldId id="279" r:id="rId17"/>
    <p:sldId id="280" r:id="rId18"/>
    <p:sldId id="266" r:id="rId19"/>
    <p:sldId id="272" r:id="rId20"/>
    <p:sldId id="278" r:id="rId21"/>
    <p:sldId id="276" r:id="rId22"/>
    <p:sldId id="270" r:id="rId23"/>
    <p:sldId id="273" r:id="rId24"/>
    <p:sldId id="261" r:id="rId25"/>
    <p:sldId id="283" r:id="rId26"/>
    <p:sldId id="274" r:id="rId27"/>
    <p:sldId id="275" r:id="rId28"/>
    <p:sldId id="26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23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2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11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08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14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32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46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91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8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33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0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0D6D-40CE-43F5-912C-D6C8E5CB64AA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B199-1EAE-40B1-B423-8A04C9CBB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18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tmp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tmp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7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2.png"/><Relationship Id="rId4" Type="http://schemas.openxmlformats.org/officeDocument/2006/relationships/image" Target="../media/image7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2.png"/><Relationship Id="rId4" Type="http://schemas.openxmlformats.org/officeDocument/2006/relationships/image" Target="../media/image3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2.png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tmp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tmp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tmp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7.tmp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8045" y="4534292"/>
            <a:ext cx="9144000" cy="1001023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Por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favor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fr-FR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fr-FR" sz="3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¿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Qué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significa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la palabra « </a:t>
            </a:r>
            <a:r>
              <a:rPr lang="fr-FR" sz="3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cuaderno</a:t>
            </a:r>
            <a:r>
              <a:rPr lang="fr-F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 » ? </a:t>
            </a:r>
            <a:endParaRPr lang="fr-F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43356" r="65155" b="15905"/>
          <a:stretch/>
        </p:blipFill>
        <p:spPr>
          <a:xfrm>
            <a:off x="1128045" y="929133"/>
            <a:ext cx="4264351" cy="346192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277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8"/>
    </mc:Choice>
    <mc:Fallback>
      <p:transition spd="slow" advTm="8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51855" r="52776" b="17658"/>
          <a:stretch/>
        </p:blipFill>
        <p:spPr>
          <a:xfrm>
            <a:off x="786214" y="615297"/>
            <a:ext cx="4487678" cy="367469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2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5"/>
    </mc:Choice>
    <mc:Fallback>
      <p:transition spd="slow" advTm="6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42277" r="52624" b="27641"/>
          <a:stretch/>
        </p:blipFill>
        <p:spPr>
          <a:xfrm>
            <a:off x="940038" y="752030"/>
            <a:ext cx="4165517" cy="334140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6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8"/>
    </mc:Choice>
    <mc:Fallback>
      <p:transition spd="slow" advTm="6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43356" r="65155" b="15905"/>
          <a:stretch/>
        </p:blipFill>
        <p:spPr>
          <a:xfrm>
            <a:off x="1128045" y="929133"/>
            <a:ext cx="4264351" cy="346192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1"/>
    </mc:Choice>
    <mc:Fallback>
      <p:transition spd="slow" advTm="5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t="41873" r="52241" b="22785"/>
          <a:stretch/>
        </p:blipFill>
        <p:spPr>
          <a:xfrm>
            <a:off x="763425" y="726394"/>
            <a:ext cx="4764767" cy="376014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1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4"/>
    </mc:Choice>
    <mc:Fallback>
      <p:transition spd="slow" advTm="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42277" r="52624" b="27641"/>
          <a:stretch/>
        </p:blipFill>
        <p:spPr>
          <a:xfrm>
            <a:off x="940038" y="752030"/>
            <a:ext cx="4165517" cy="334140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6"/>
    </mc:Choice>
    <mc:Fallback>
      <p:transition spd="slow" advTm="6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25685" r="64239" b="33037"/>
          <a:stretch/>
        </p:blipFill>
        <p:spPr>
          <a:xfrm>
            <a:off x="734938" y="529839"/>
            <a:ext cx="4837394" cy="3785787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6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9"/>
    </mc:Choice>
    <mc:Fallback>
      <p:transition spd="slow" advTm="5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3239" r="65920" b="22110"/>
          <a:stretch/>
        </p:blipFill>
        <p:spPr>
          <a:xfrm>
            <a:off x="888763" y="572568"/>
            <a:ext cx="4553850" cy="408489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3"/>
    </mc:Choice>
    <mc:Fallback>
      <p:transition spd="slow" advTm="6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t="41873" r="52241" b="22785"/>
          <a:stretch/>
        </p:blipFill>
        <p:spPr>
          <a:xfrm>
            <a:off x="763425" y="726394"/>
            <a:ext cx="4764767" cy="376014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5"/>
    </mc:Choice>
    <mc:Fallback>
      <p:transition spd="slow" advTm="6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51855" r="52776" b="17658"/>
          <a:stretch/>
        </p:blipFill>
        <p:spPr>
          <a:xfrm>
            <a:off x="786214" y="615297"/>
            <a:ext cx="4487678" cy="367469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8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4"/>
    </mc:Choice>
    <mc:Fallback>
      <p:transition spd="slow" advTm="5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42277" r="52624" b="27641"/>
          <a:stretch/>
        </p:blipFill>
        <p:spPr>
          <a:xfrm>
            <a:off x="940038" y="752030"/>
            <a:ext cx="4165517" cy="334140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0"/>
    </mc:Choice>
    <mc:Fallback>
      <p:transition spd="slow" advTm="5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79506" y="2818615"/>
            <a:ext cx="5549069" cy="1392104"/>
          </a:xfrm>
        </p:spPr>
        <p:txBody>
          <a:bodyPr>
            <a:noAutofit/>
          </a:bodyPr>
          <a:lstStyle/>
          <a:p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Saca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el libro</a:t>
            </a:r>
            <a:b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por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favor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fr-FR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51855" r="52776" b="17658"/>
          <a:stretch/>
        </p:blipFill>
        <p:spPr>
          <a:xfrm>
            <a:off x="786214" y="615297"/>
            <a:ext cx="4487678" cy="367469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98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6"/>
    </mc:Choice>
    <mc:Fallback>
      <p:transition spd="slow" advTm="6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25685" r="64239" b="33037"/>
          <a:stretch/>
        </p:blipFill>
        <p:spPr>
          <a:xfrm>
            <a:off x="734938" y="529839"/>
            <a:ext cx="4837394" cy="3785787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9"/>
    </mc:Choice>
    <mc:Fallback>
      <p:transition spd="slow" advTm="5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t="41873" r="52241" b="22785"/>
          <a:stretch/>
        </p:blipFill>
        <p:spPr>
          <a:xfrm>
            <a:off x="763425" y="726394"/>
            <a:ext cx="4764767" cy="376014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3"/>
    </mc:Choice>
    <mc:Fallback>
      <p:transition spd="slow" advTm="5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3239" r="65920" b="22110"/>
          <a:stretch/>
        </p:blipFill>
        <p:spPr>
          <a:xfrm>
            <a:off x="888763" y="572568"/>
            <a:ext cx="4553850" cy="408489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1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6"/>
    </mc:Choice>
    <mc:Fallback>
      <p:transition spd="slow" advTm="6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43356" r="65155" b="15905"/>
          <a:stretch/>
        </p:blipFill>
        <p:spPr>
          <a:xfrm>
            <a:off x="1128045" y="929133"/>
            <a:ext cx="4264351" cy="346192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0"/>
    </mc:Choice>
    <mc:Fallback>
      <p:transition spd="slow" advTm="6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3239" r="65920" b="22110"/>
          <a:stretch/>
        </p:blipFill>
        <p:spPr>
          <a:xfrm>
            <a:off x="888763" y="572568"/>
            <a:ext cx="4553850" cy="408489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4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88"/>
    </mc:Choice>
    <mc:Fallback>
      <p:transition spd="slow" advTm="5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42277" r="52624" b="27641"/>
          <a:stretch/>
        </p:blipFill>
        <p:spPr>
          <a:xfrm>
            <a:off x="940038" y="752030"/>
            <a:ext cx="4165517" cy="334140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8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6"/>
    </mc:Choice>
    <mc:Fallback>
      <p:transition spd="slow" advTm="5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t="41873" r="52241" b="22785"/>
          <a:stretch/>
        </p:blipFill>
        <p:spPr>
          <a:xfrm>
            <a:off x="763425" y="726394"/>
            <a:ext cx="4764767" cy="376014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0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2"/>
    </mc:Choice>
    <mc:Fallback>
      <p:transition spd="slow" advTm="5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51855" r="52776" b="17658"/>
          <a:stretch/>
        </p:blipFill>
        <p:spPr>
          <a:xfrm>
            <a:off x="786214" y="615297"/>
            <a:ext cx="4487678" cy="367469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0"/>
    </mc:Choice>
    <mc:Fallback>
      <p:transition spd="slow" advTm="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25685" r="64239" b="33037"/>
          <a:stretch/>
        </p:blipFill>
        <p:spPr>
          <a:xfrm>
            <a:off x="734938" y="529839"/>
            <a:ext cx="4837394" cy="3785787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2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6"/>
    </mc:Choice>
    <mc:Fallback>
      <p:transition spd="slow" advTm="5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60620" y="2093720"/>
            <a:ext cx="4563455" cy="2392821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¡ </a:t>
            </a:r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Presente</a:t>
            </a:r>
            <a:r>
              <a:rPr lang="fr-FR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  <a:b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¡ </a:t>
            </a:r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Soy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yo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!</a:t>
            </a:r>
            <a:b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¡ </a:t>
            </a:r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Sí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!</a:t>
            </a:r>
            <a:endParaRPr lang="fr-FR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 descr="Images comunicar en clase [Mode de compatibilité]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t="41873" r="52241" b="22785"/>
          <a:stretch/>
        </p:blipFill>
        <p:spPr>
          <a:xfrm>
            <a:off x="763425" y="726394"/>
            <a:ext cx="4764767" cy="376014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169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5"/>
    </mc:Choice>
    <mc:Fallback>
      <p:transition spd="slow" advTm="7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32433" y="4076344"/>
            <a:ext cx="4480845" cy="929133"/>
          </a:xfrm>
        </p:spPr>
        <p:txBody>
          <a:bodyPr>
            <a:normAutofit/>
          </a:bodyPr>
          <a:lstStyle/>
          <a:p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Silencio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cállate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fr-FR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25685" r="64239" b="33037"/>
          <a:stretch/>
        </p:blipFill>
        <p:spPr>
          <a:xfrm>
            <a:off x="734938" y="529839"/>
            <a:ext cx="4837394" cy="378578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42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04"/>
    </mc:Choice>
    <mc:Fallback>
      <p:transition spd="slow" advTm="6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0355" y="4751108"/>
            <a:ext cx="9144000" cy="895303"/>
          </a:xfrm>
        </p:spPr>
        <p:txBody>
          <a:bodyPr>
            <a:normAutofit/>
          </a:bodyPr>
          <a:lstStyle/>
          <a:p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Abrid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el libro en la </a:t>
            </a:r>
            <a:r>
              <a:rPr lang="fr-FR" sz="4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página</a:t>
            </a:r>
            <a:r>
              <a:rPr lang="fr-F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9</a:t>
            </a:r>
            <a:endParaRPr lang="fr-FR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42277" r="52624" b="27641"/>
          <a:stretch/>
        </p:blipFill>
        <p:spPr>
          <a:xfrm>
            <a:off x="940038" y="752030"/>
            <a:ext cx="4165517" cy="334140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809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8"/>
    </mc:Choice>
    <mc:Fallback>
      <p:transition spd="slow" advTm="8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0390" y="503112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¿ </a:t>
            </a:r>
            <a:r>
              <a:rPr lang="fr-FR" sz="3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Cómo</a:t>
            </a:r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se </a:t>
            </a:r>
            <a:r>
              <a:rPr lang="fr-FR" sz="3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dice</a:t>
            </a:r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la palabra « sac à dos »</a:t>
            </a:r>
            <a:b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 </a:t>
            </a:r>
            <a:r>
              <a:rPr lang="fr-FR" sz="3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español</a:t>
            </a:r>
            <a:r>
              <a:rPr lang="fr-F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?</a:t>
            </a:r>
            <a:endParaRPr lang="fr-FR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 descr="Images comunicar en clase [Mode de compatibilité]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3239" r="65920" b="22110"/>
          <a:stretch/>
        </p:blipFill>
        <p:spPr>
          <a:xfrm>
            <a:off x="888763" y="572568"/>
            <a:ext cx="4553850" cy="408489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64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6"/>
    </mc:Choice>
    <mc:Fallback>
      <p:transition spd="slow" advTm="8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51855" r="52776" b="17658"/>
          <a:stretch/>
        </p:blipFill>
        <p:spPr>
          <a:xfrm>
            <a:off x="786214" y="615297"/>
            <a:ext cx="4487678" cy="367469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3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8"/>
    </mc:Choice>
    <mc:Fallback>
      <p:transition spd="slow" advTm="3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42277" r="52624" b="27641"/>
          <a:stretch/>
        </p:blipFill>
        <p:spPr>
          <a:xfrm>
            <a:off x="940038" y="752030"/>
            <a:ext cx="4165517" cy="334140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1"/>
    </mc:Choice>
    <mc:Fallback>
      <p:transition spd="slow" advTm="5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ages comunicar en clase [Mode de compatibilité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43356" r="65155" b="15905"/>
          <a:stretch/>
        </p:blipFill>
        <p:spPr>
          <a:xfrm>
            <a:off x="1128045" y="929133"/>
            <a:ext cx="4264351" cy="346192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7"/>
    </mc:Choice>
    <mc:Fallback>
      <p:transition spd="slow" advTm="5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</Words>
  <Application>Microsoft Office PowerPoint</Application>
  <PresentationFormat>Grand écran</PresentationFormat>
  <Paragraphs>6</Paragraphs>
  <Slides>28</Slides>
  <Notes>0</Notes>
  <HiddenSlides>0</HiddenSlides>
  <MMClips>28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Thème Office</vt:lpstr>
      <vt:lpstr> Por favor, ¿ Qué significa la palabra « cuaderno » ? </vt:lpstr>
      <vt:lpstr>Saca el libro  por favor.</vt:lpstr>
      <vt:lpstr>¡ Presente ! ¡ Soy yo ! ¡ Sí !</vt:lpstr>
      <vt:lpstr>Silencio, cállate.</vt:lpstr>
      <vt:lpstr>Abrid el libro en la página 9</vt:lpstr>
      <vt:lpstr>¿ Cómo se dice la palabra « sac à dos » en español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favor, ¿ Qué significa la palabra « cuaderno » ?</dc:title>
  <dc:creator>Utilisateur</dc:creator>
  <cp:lastModifiedBy>Utilisateur</cp:lastModifiedBy>
  <cp:revision>5</cp:revision>
  <dcterms:created xsi:type="dcterms:W3CDTF">2020-04-20T00:03:13Z</dcterms:created>
  <dcterms:modified xsi:type="dcterms:W3CDTF">2020-04-20T00:30:26Z</dcterms:modified>
</cp:coreProperties>
</file>