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59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B311-9939-4E98-8016-1EE3A1B840FC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8201-F2AF-497A-9CF0-28556AE314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793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B311-9939-4E98-8016-1EE3A1B840FC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8201-F2AF-497A-9CF0-28556AE314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12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B311-9939-4E98-8016-1EE3A1B840FC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8201-F2AF-497A-9CF0-28556AE314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56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B311-9939-4E98-8016-1EE3A1B840FC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8201-F2AF-497A-9CF0-28556AE314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31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B311-9939-4E98-8016-1EE3A1B840FC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8201-F2AF-497A-9CF0-28556AE314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14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B311-9939-4E98-8016-1EE3A1B840FC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8201-F2AF-497A-9CF0-28556AE314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656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B311-9939-4E98-8016-1EE3A1B840FC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8201-F2AF-497A-9CF0-28556AE314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768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B311-9939-4E98-8016-1EE3A1B840FC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8201-F2AF-497A-9CF0-28556AE314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383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B311-9939-4E98-8016-1EE3A1B840FC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8201-F2AF-497A-9CF0-28556AE314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071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B311-9939-4E98-8016-1EE3A1B840FC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8201-F2AF-497A-9CF0-28556AE314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679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B311-9939-4E98-8016-1EE3A1B840FC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8201-F2AF-497A-9CF0-28556AE314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541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DB311-9939-4E98-8016-1EE3A1B840FC}" type="datetimeFigureOut">
              <a:rPr lang="fr-FR" smtClean="0"/>
              <a:t>25/03/2020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78201-F2AF-497A-9CF0-28556AE314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99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000" b="1" dirty="0" smtClean="0"/>
              <a:t>On Labour Day, </a:t>
            </a:r>
            <a:r>
              <a:rPr lang="fr-FR" sz="6000" b="1" dirty="0" err="1" smtClean="0"/>
              <a:t>we</a:t>
            </a:r>
            <a:r>
              <a:rPr lang="fr-FR" sz="6000" b="1" dirty="0" smtClean="0"/>
              <a:t> … go to </a:t>
            </a:r>
            <a:r>
              <a:rPr lang="fr-FR" sz="6000" b="1" dirty="0" err="1" smtClean="0"/>
              <a:t>school</a:t>
            </a:r>
            <a:r>
              <a:rPr lang="fr-FR" sz="6000" b="1" dirty="0" smtClean="0"/>
              <a:t>.</a:t>
            </a:r>
            <a:endParaRPr lang="fr-FR" sz="60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1846357"/>
            <a:ext cx="666750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80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6000" b="1" dirty="0" smtClean="0"/>
              <a:t>On Christmas Day, </a:t>
            </a:r>
            <a:r>
              <a:rPr lang="fr-FR" sz="6000" b="1" dirty="0" err="1" smtClean="0"/>
              <a:t>we</a:t>
            </a:r>
            <a:r>
              <a:rPr lang="fr-FR" sz="6000" b="1" dirty="0" smtClean="0"/>
              <a:t> are … </a:t>
            </a:r>
            <a:r>
              <a:rPr lang="fr-FR" sz="6000" b="1" dirty="0" err="1" smtClean="0"/>
              <a:t>together</a:t>
            </a:r>
            <a:r>
              <a:rPr lang="fr-FR" sz="6000" b="1" dirty="0" smtClean="0"/>
              <a:t>.</a:t>
            </a:r>
            <a:endParaRPr lang="fr-FR" sz="60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30" y="1817711"/>
            <a:ext cx="11022483" cy="381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46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/>
              <a:t>On Easter Day, I </a:t>
            </a:r>
            <a:r>
              <a:rPr lang="en-GB" sz="6000" b="1" dirty="0" smtClean="0"/>
              <a:t>/eat </a:t>
            </a:r>
            <a:r>
              <a:rPr lang="en-GB" sz="6000" b="1" dirty="0"/>
              <a:t>chocolate.</a:t>
            </a:r>
            <a:endParaRPr lang="fr-FR" sz="60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747" y="1462087"/>
            <a:ext cx="8100402" cy="539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38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000" b="1" dirty="0"/>
              <a:t>On Labour Day, my family </a:t>
            </a:r>
            <a:r>
              <a:rPr lang="en-GB" sz="6000" b="1" dirty="0" smtClean="0"/>
              <a:t>/offer </a:t>
            </a:r>
            <a:r>
              <a:rPr lang="en-GB" sz="6000" b="1" dirty="0"/>
              <a:t>a lily-of-the-valley</a:t>
            </a:r>
            <a:endParaRPr lang="fr-FR" sz="60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883" y="1953762"/>
            <a:ext cx="3143742" cy="490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47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000" b="1" dirty="0"/>
              <a:t>On Bastille Day, </a:t>
            </a:r>
            <a:r>
              <a:rPr lang="en-GB" sz="6000" b="1" dirty="0" smtClean="0"/>
              <a:t/>
            </a:r>
            <a:br>
              <a:rPr lang="en-GB" sz="6000" b="1" dirty="0" smtClean="0"/>
            </a:br>
            <a:r>
              <a:rPr lang="en-GB" sz="6000" b="1" dirty="0" smtClean="0"/>
              <a:t>we </a:t>
            </a:r>
            <a:r>
              <a:rPr lang="en-GB" sz="6000" b="1" dirty="0"/>
              <a:t>/ watch the fireworks. </a:t>
            </a:r>
            <a:endParaRPr lang="fr-FR" sz="60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53" y="1999230"/>
            <a:ext cx="8890379" cy="465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24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5400" b="1" dirty="0"/>
              <a:t>On All Saints’ Day, my family / go to the cemetery</a:t>
            </a:r>
            <a:endParaRPr lang="fr-FR" sz="54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051" y="1690688"/>
            <a:ext cx="7677434" cy="511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57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/>
              <a:t>On New Year’s Eve, we / have a party. </a:t>
            </a:r>
            <a:endParaRPr lang="fr-FR" sz="54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5" y="1619250"/>
            <a:ext cx="523875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99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6000" b="1" dirty="0"/>
              <a:t>On Valentine’s Day, </a:t>
            </a:r>
            <a:r>
              <a:rPr lang="en-GB" sz="6000" b="1" dirty="0" smtClean="0"/>
              <a:t/>
            </a:r>
            <a:br>
              <a:rPr lang="en-GB" sz="6000" b="1" dirty="0" smtClean="0"/>
            </a:br>
            <a:r>
              <a:rPr lang="en-GB" sz="6000" b="1" dirty="0" smtClean="0"/>
              <a:t>my Dad / my </a:t>
            </a:r>
            <a:r>
              <a:rPr lang="en-GB" sz="6000" b="1" dirty="0"/>
              <a:t>parents</a:t>
            </a:r>
            <a:r>
              <a:rPr lang="en-GB" sz="6000" b="1" dirty="0" smtClean="0"/>
              <a:t>…</a:t>
            </a:r>
            <a:endParaRPr lang="fr-FR" sz="60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772" y="1930305"/>
            <a:ext cx="5828456" cy="492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81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70</Words>
  <Application>Microsoft Office PowerPoint</Application>
  <PresentationFormat>Grand écran</PresentationFormat>
  <Paragraphs>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On Labour Day, we … go to school.</vt:lpstr>
      <vt:lpstr>On Christmas Day, we are … together.</vt:lpstr>
      <vt:lpstr>On Easter Day, I /eat chocolate.</vt:lpstr>
      <vt:lpstr>On Labour Day, my family /offer a lily-of-the-valley</vt:lpstr>
      <vt:lpstr>On Bastille Day,  we / watch the fireworks. </vt:lpstr>
      <vt:lpstr>On All Saints’ Day, my family / go to the cemetery</vt:lpstr>
      <vt:lpstr>On New Year’s Eve, we / have a party. </vt:lpstr>
      <vt:lpstr>On Valentine’s Day,  my Dad / my parents…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Labour Day, we … go to school.</dc:title>
  <dc:creator>EMILIE</dc:creator>
  <cp:lastModifiedBy>EMILIE</cp:lastModifiedBy>
  <cp:revision>7</cp:revision>
  <dcterms:created xsi:type="dcterms:W3CDTF">2020-01-03T00:12:04Z</dcterms:created>
  <dcterms:modified xsi:type="dcterms:W3CDTF">2020-03-25T00:40:25Z</dcterms:modified>
</cp:coreProperties>
</file>