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9" r:id="rId4"/>
    <p:sldId id="260" r:id="rId5"/>
    <p:sldId id="261" r:id="rId6"/>
    <p:sldId id="280" r:id="rId7"/>
    <p:sldId id="263" r:id="rId8"/>
    <p:sldId id="276" r:id="rId9"/>
    <p:sldId id="264" r:id="rId10"/>
    <p:sldId id="265" r:id="rId11"/>
    <p:sldId id="268" r:id="rId12"/>
    <p:sldId id="273" r:id="rId13"/>
    <p:sldId id="267" r:id="rId14"/>
    <p:sldId id="269" r:id="rId15"/>
    <p:sldId id="266" r:id="rId16"/>
    <p:sldId id="278" r:id="rId17"/>
    <p:sldId id="272" r:id="rId18"/>
    <p:sldId id="270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8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23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5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86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3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21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00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69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0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3590-0271-4BE4-B27F-C748C88D53DB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ED89-8539-4F52-B477-67413D064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68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28" y="0"/>
            <a:ext cx="616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818" y="0"/>
            <a:ext cx="9144000" cy="852487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/>
              <a:t>the </a:t>
            </a:r>
            <a:r>
              <a:rPr lang="fr-FR" sz="7200" b="1" dirty="0" err="1"/>
              <a:t>hills</a:t>
            </a:r>
            <a:endParaRPr lang="fr-FR" sz="7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93" y="852487"/>
            <a:ext cx="7235825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5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0669" y="0"/>
            <a:ext cx="9144000" cy="83185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err="1"/>
              <a:t>nails</a:t>
            </a:r>
            <a:endParaRPr lang="fr-FR" sz="66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31850"/>
            <a:ext cx="8675688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7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5175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a </a:t>
            </a:r>
            <a:r>
              <a:rPr lang="fr-FR" sz="6000" b="1" dirty="0" err="1" smtClean="0"/>
              <a:t>beaver</a:t>
            </a:r>
            <a:r>
              <a:rPr lang="fr-FR" sz="6000" b="1" dirty="0" smtClean="0"/>
              <a:t>                         a </a:t>
            </a:r>
            <a:r>
              <a:rPr lang="fr-FR" sz="6000" b="1" dirty="0" err="1" smtClean="0"/>
              <a:t>bee</a:t>
            </a:r>
            <a:endParaRPr lang="fr-FR" sz="60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8" y="1887184"/>
            <a:ext cx="5548952" cy="36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4" y="1887184"/>
            <a:ext cx="5522794" cy="36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38" y="0"/>
            <a:ext cx="9144000" cy="78105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err="1"/>
              <a:t>crystal</a:t>
            </a:r>
            <a:endParaRPr lang="fr-FR" sz="66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38" y="781050"/>
            <a:ext cx="80962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1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a pancake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56" y="804862"/>
            <a:ext cx="8675688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2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025" y="1"/>
            <a:ext cx="9144000" cy="890586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/>
              <a:t>a pie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90587"/>
            <a:ext cx="7956550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9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114" y="1"/>
            <a:ext cx="9144000" cy="828674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/>
              <a:t>a </a:t>
            </a:r>
            <a:r>
              <a:rPr lang="fr-FR" sz="6600" b="1" dirty="0" err="1" smtClean="0"/>
              <a:t>fiddle</a:t>
            </a:r>
            <a:endParaRPr lang="fr-FR" sz="6600" b="1" dirty="0"/>
          </a:p>
        </p:txBody>
      </p:sp>
      <p:pic>
        <p:nvPicPr>
          <p:cNvPr id="2050" name="Picture 2" descr="http://www.allthingsstrings.com/var/ezwebin_site/storage/images/media/images/violin11/864259-1-eng-US/violin1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13" y="927976"/>
            <a:ext cx="8713501" cy="59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3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3" y="1"/>
            <a:ext cx="9144000" cy="801686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/>
              <a:t>a </a:t>
            </a:r>
            <a:r>
              <a:rPr lang="fr-FR" sz="7200" b="1" dirty="0" err="1"/>
              <a:t>bear</a:t>
            </a:r>
            <a:endParaRPr lang="fr-FR" sz="72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29" y="801687"/>
            <a:ext cx="8064500" cy="60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5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579" y="1"/>
            <a:ext cx="9144000" cy="809624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/>
              <a:t>a dog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91" y="809625"/>
            <a:ext cx="60483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5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819" y="0"/>
            <a:ext cx="9144000" cy="7747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/>
              <a:t>a </a:t>
            </a:r>
            <a:r>
              <a:rPr lang="fr-FR" sz="6000" b="1" dirty="0" err="1"/>
              <a:t>lamb</a:t>
            </a:r>
            <a:endParaRPr lang="fr-FR" sz="60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69" y="774700"/>
            <a:ext cx="8101012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8" y="2675466"/>
            <a:ext cx="3671599" cy="418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0"/>
            <a:ext cx="5399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-12700"/>
            <a:ext cx="6985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-20638"/>
            <a:ext cx="6913562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61030" y="23713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err="1" smtClean="0"/>
              <a:t>Now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it’s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your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turn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to </a:t>
            </a:r>
            <a:r>
              <a:rPr lang="fr-FR" sz="6000" b="1" dirty="0" err="1" smtClean="0"/>
              <a:t>find</a:t>
            </a:r>
            <a:r>
              <a:rPr lang="fr-FR" sz="6000" b="1" dirty="0" smtClean="0"/>
              <a:t> the expressions. 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383691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397" y="0"/>
            <a:ext cx="9144000" cy="773112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a </a:t>
            </a:r>
            <a:r>
              <a:rPr lang="fr-FR" sz="6000" b="1" dirty="0" err="1"/>
              <a:t>loon</a:t>
            </a:r>
            <a:endParaRPr lang="fr-FR" sz="6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773112"/>
            <a:ext cx="6119812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2137" y="1842448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stupid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76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114" y="1"/>
            <a:ext cx="9144000" cy="828674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/>
              <a:t>a </a:t>
            </a:r>
            <a:r>
              <a:rPr lang="fr-FR" sz="6600" b="1" dirty="0" err="1"/>
              <a:t>bird</a:t>
            </a:r>
            <a:endParaRPr lang="fr-FR" sz="66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49" y="828675"/>
            <a:ext cx="62642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8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5744" y="31632"/>
            <a:ext cx="9144000" cy="765175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/>
              <a:t>a bat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66" y="766762"/>
            <a:ext cx="8459788" cy="60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018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Application>Microsoft Office PowerPoint</Application>
  <PresentationFormat>Grand écran</PresentationFormat>
  <Paragraphs>15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Now it’s your turn to find the expressions. </vt:lpstr>
      <vt:lpstr>a loon</vt:lpstr>
      <vt:lpstr>a bird</vt:lpstr>
      <vt:lpstr>a bat</vt:lpstr>
      <vt:lpstr>the hills</vt:lpstr>
      <vt:lpstr>nails</vt:lpstr>
      <vt:lpstr>a beaver                         a bee</vt:lpstr>
      <vt:lpstr>crystal</vt:lpstr>
      <vt:lpstr>a pancake</vt:lpstr>
      <vt:lpstr>a pie</vt:lpstr>
      <vt:lpstr>a fiddle</vt:lpstr>
      <vt:lpstr>a bear</vt:lpstr>
      <vt:lpstr>a dog</vt:lpstr>
      <vt:lpstr>a lamb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HYEST-TUULAKI</dc:creator>
  <cp:lastModifiedBy>EMILIE</cp:lastModifiedBy>
  <cp:revision>12</cp:revision>
  <dcterms:created xsi:type="dcterms:W3CDTF">2015-03-05T09:19:55Z</dcterms:created>
  <dcterms:modified xsi:type="dcterms:W3CDTF">2020-04-01T08:22:13Z</dcterms:modified>
</cp:coreProperties>
</file>