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2" r:id="rId14"/>
    <p:sldId id="256" r:id="rId15"/>
    <p:sldId id="257" r:id="rId16"/>
    <p:sldId id="258" r:id="rId17"/>
    <p:sldId id="270" r:id="rId18"/>
    <p:sldId id="259" r:id="rId19"/>
    <p:sldId id="271" r:id="rId20"/>
    <p:sldId id="272" r:id="rId21"/>
    <p:sldId id="273" r:id="rId22"/>
    <p:sldId id="260" r:id="rId23"/>
    <p:sldId id="261" r:id="rId24"/>
    <p:sldId id="262" r:id="rId25"/>
    <p:sldId id="263" r:id="rId26"/>
    <p:sldId id="268" r:id="rId27"/>
    <p:sldId id="26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8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7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47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0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0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00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8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7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D285-A12F-4BAC-A1A5-E7D5209FEDBC}" type="datetimeFigureOut">
              <a:rPr lang="fr-FR" smtClean="0"/>
              <a:t>17/12/2019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6237-D0A7-48E3-BFDF-8633D04DFF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7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BUTTER</a:t>
            </a:r>
            <a:endParaRPr lang="fr-FR" sz="6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33" y="1453512"/>
            <a:ext cx="8201733" cy="54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A TEASPOON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690688"/>
            <a:ext cx="4438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AN OVEN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550442"/>
            <a:ext cx="5715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A FRIDGE</a:t>
            </a:r>
            <a:endParaRPr lang="fr-FR" sz="6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36" y="1468272"/>
            <a:ext cx="5389728" cy="538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807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800" b="1" dirty="0" smtClean="0"/>
              <a:t>Instructions</a:t>
            </a:r>
            <a:endParaRPr lang="fr-FR" sz="8800" b="1" dirty="0"/>
          </a:p>
        </p:txBody>
      </p:sp>
    </p:spTree>
    <p:extLst>
      <p:ext uri="{BB962C8B-B14F-4D97-AF65-F5344CB8AC3E}">
        <p14:creationId xmlns:p14="http://schemas.microsoft.com/office/powerpoint/2010/main" val="13720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7568" y="13113"/>
            <a:ext cx="7772400" cy="88722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Mix </a:t>
            </a:r>
            <a:r>
              <a:rPr lang="fr-FR" sz="4800" b="1" dirty="0"/>
              <a:t>the butter and the </a:t>
            </a:r>
            <a:r>
              <a:rPr lang="fr-FR" sz="4800" b="1" dirty="0" err="1" smtClean="0"/>
              <a:t>milk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869944" y="5236699"/>
            <a:ext cx="7848872" cy="1415008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tx1"/>
                </a:solidFill>
              </a:rPr>
              <a:t>No!</a:t>
            </a:r>
            <a:endParaRPr lang="fr-FR" sz="54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0" b="16888"/>
          <a:stretch/>
        </p:blipFill>
        <p:spPr bwMode="auto">
          <a:xfrm>
            <a:off x="2538762" y="2056908"/>
            <a:ext cx="284987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68" y="2056907"/>
            <a:ext cx="1426148" cy="23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152977" y="518079"/>
            <a:ext cx="7772400" cy="811559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Mix </a:t>
            </a:r>
            <a:r>
              <a:rPr lang="fr-FR" sz="4800" b="1" dirty="0"/>
              <a:t>the butter and the </a:t>
            </a:r>
            <a:r>
              <a:rPr lang="fr-FR" sz="4800" b="1" dirty="0" err="1" smtClean="0"/>
              <a:t>sugar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0" b="16888"/>
          <a:stretch/>
        </p:blipFill>
        <p:spPr bwMode="auto">
          <a:xfrm>
            <a:off x="2960793" y="2535456"/>
            <a:ext cx="284987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43" y="2535456"/>
            <a:ext cx="160931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392702" y="13113"/>
            <a:ext cx="9284676" cy="108648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Put in the </a:t>
            </a:r>
            <a:r>
              <a:rPr lang="fr-FR" sz="4800" b="1" dirty="0" err="1" smtClean="0"/>
              <a:t>fridge</a:t>
            </a:r>
            <a:r>
              <a:rPr lang="fr-FR" sz="4800" b="1" dirty="0" smtClean="0"/>
              <a:t> for 10 mn.</a:t>
            </a:r>
            <a:endParaRPr lang="fr-FR" sz="4800" b="1" dirty="0"/>
          </a:p>
        </p:txBody>
      </p:sp>
      <p:pic>
        <p:nvPicPr>
          <p:cNvPr id="8" name="Image 7" descr="Résultat de recherche d'images pour &quot;clipart fridg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67" y="1311569"/>
            <a:ext cx="4562405" cy="51301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6"/>
          <p:cNvSpPr>
            <a:spLocks noGrp="1"/>
          </p:cNvSpPr>
          <p:nvPr>
            <p:ph type="subTitle" idx="1"/>
          </p:nvPr>
        </p:nvSpPr>
        <p:spPr>
          <a:xfrm>
            <a:off x="6728346" y="5236699"/>
            <a:ext cx="2990470" cy="1415008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tx1"/>
                </a:solidFill>
              </a:rPr>
              <a:t>No!</a:t>
            </a:r>
            <a:endParaRPr lang="fr-F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392702" y="13113"/>
            <a:ext cx="9284676" cy="108648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Put in the </a:t>
            </a:r>
            <a:r>
              <a:rPr lang="fr-FR" sz="4800" b="1" dirty="0" err="1" smtClean="0"/>
              <a:t>fridge</a:t>
            </a:r>
            <a:r>
              <a:rPr lang="fr-FR" sz="4800" b="1" dirty="0" smtClean="0"/>
              <a:t> for 1 </a:t>
            </a:r>
            <a:r>
              <a:rPr lang="fr-FR" sz="4800" b="1" dirty="0" err="1" smtClean="0"/>
              <a:t>hour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pic>
        <p:nvPicPr>
          <p:cNvPr id="8" name="Image 7" descr="Résultat de recherche d'images pour &quot;clipart fridg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67" y="1311569"/>
            <a:ext cx="4562405" cy="513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2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266091" y="13113"/>
            <a:ext cx="9748911" cy="1086480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Add</a:t>
            </a:r>
            <a:r>
              <a:rPr lang="fr-FR" sz="4800" b="1" dirty="0" smtClean="0"/>
              <a:t> 5 </a:t>
            </a:r>
            <a:r>
              <a:rPr lang="fr-FR" sz="4800" b="1" dirty="0" err="1" smtClean="0"/>
              <a:t>eggs</a:t>
            </a:r>
            <a:endParaRPr lang="fr-FR" sz="4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7742"/>
          <a:stretch/>
        </p:blipFill>
        <p:spPr>
          <a:xfrm>
            <a:off x="2246311" y="1263367"/>
            <a:ext cx="7788469" cy="54376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8" y="5193648"/>
            <a:ext cx="298729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266091" y="13113"/>
            <a:ext cx="9748911" cy="1086480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Add</a:t>
            </a:r>
            <a:r>
              <a:rPr lang="fr-FR" sz="4800" b="1" dirty="0" smtClean="0"/>
              <a:t> 1 </a:t>
            </a:r>
            <a:r>
              <a:rPr lang="fr-FR" sz="4800" b="1" dirty="0" err="1" smtClean="0"/>
              <a:t>egg</a:t>
            </a:r>
            <a:endParaRPr lang="fr-FR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46" y="1099593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SUGAR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491089"/>
            <a:ext cx="76104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266091" y="13113"/>
            <a:ext cx="9748911" cy="1086480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Add</a:t>
            </a:r>
            <a:r>
              <a:rPr lang="fr-FR" sz="4800" b="1" dirty="0" smtClean="0"/>
              <a:t> 10 </a:t>
            </a:r>
            <a:r>
              <a:rPr lang="fr-FR" sz="4800" b="1" dirty="0" err="1" smtClean="0"/>
              <a:t>teaspoons</a:t>
            </a:r>
            <a:r>
              <a:rPr lang="fr-FR" sz="4800" b="1" dirty="0" smtClean="0"/>
              <a:t> of </a:t>
            </a:r>
            <a:r>
              <a:rPr lang="fr-FR" sz="4800" b="1" dirty="0" err="1" smtClean="0"/>
              <a:t>milk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8" y="965365"/>
            <a:ext cx="2143125" cy="21431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90" y="2507563"/>
            <a:ext cx="2143125" cy="21431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52" y="4060742"/>
            <a:ext cx="2143125" cy="2143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89" y="1581209"/>
            <a:ext cx="2143125" cy="21431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02" y="2971421"/>
            <a:ext cx="2143125" cy="2143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15" y="4361633"/>
            <a:ext cx="2143125" cy="2143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77" y="1099593"/>
            <a:ext cx="2143125" cy="2143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474" y="2652771"/>
            <a:ext cx="2143125" cy="21431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621" y="4060742"/>
            <a:ext cx="2143125" cy="21431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513" y="732016"/>
            <a:ext cx="2143125" cy="21431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3" y="4497363"/>
            <a:ext cx="1426588" cy="23227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73" y="5032647"/>
            <a:ext cx="2987299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266091" y="13113"/>
            <a:ext cx="9748911" cy="1086480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Add</a:t>
            </a:r>
            <a:r>
              <a:rPr lang="fr-FR" sz="4800" b="1" dirty="0" smtClean="0"/>
              <a:t> 4 </a:t>
            </a:r>
            <a:r>
              <a:rPr lang="fr-FR" sz="4800" b="1" dirty="0" err="1" smtClean="0"/>
              <a:t>teaspoons</a:t>
            </a:r>
            <a:r>
              <a:rPr lang="fr-FR" sz="4800" b="1" dirty="0" smtClean="0"/>
              <a:t> of </a:t>
            </a:r>
            <a:r>
              <a:rPr lang="fr-FR" sz="4800" b="1" dirty="0" err="1" smtClean="0"/>
              <a:t>milk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1" y="1225384"/>
            <a:ext cx="2857500" cy="17049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46" y="2658399"/>
            <a:ext cx="2857500" cy="17049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411" y="4091414"/>
            <a:ext cx="2857500" cy="1704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502" y="5153025"/>
            <a:ext cx="28575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7568" y="13112"/>
            <a:ext cx="7772400" cy="1056033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Cut </a:t>
            </a:r>
            <a:r>
              <a:rPr lang="fr-FR" sz="4800" b="1" dirty="0" err="1"/>
              <a:t>into</a:t>
            </a:r>
            <a:r>
              <a:rPr lang="fr-FR" sz="4800" b="1" dirty="0"/>
              <a:t> </a:t>
            </a:r>
            <a:r>
              <a:rPr lang="fr-FR" sz="4800" b="1" dirty="0" err="1"/>
              <a:t>heart</a:t>
            </a:r>
            <a:r>
              <a:rPr lang="fr-FR" sz="4800" b="1" dirty="0"/>
              <a:t> </a:t>
            </a:r>
            <a:r>
              <a:rPr lang="fr-FR" sz="4800" b="1" dirty="0" err="1"/>
              <a:t>shapes</a:t>
            </a:r>
            <a:r>
              <a:rPr lang="fr-FR" sz="4800" b="1" dirty="0"/>
              <a:t>.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131096" y="5152292"/>
            <a:ext cx="7848872" cy="1415008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tx1"/>
                </a:solidFill>
              </a:rPr>
              <a:t>No!</a:t>
            </a:r>
            <a:endParaRPr lang="fr-FR" sz="4800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4" b="6233"/>
          <a:stretch/>
        </p:blipFill>
        <p:spPr bwMode="auto">
          <a:xfrm>
            <a:off x="3823284" y="1852209"/>
            <a:ext cx="4464496" cy="25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7568" y="13112"/>
            <a:ext cx="7772400" cy="1175271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Cut </a:t>
            </a:r>
            <a:r>
              <a:rPr lang="fr-FR" sz="4800" b="1" dirty="0" err="1"/>
              <a:t>into</a:t>
            </a:r>
            <a:r>
              <a:rPr lang="fr-FR" sz="4800" b="1" dirty="0"/>
              <a:t> </a:t>
            </a:r>
            <a:r>
              <a:rPr lang="fr-FR" sz="4800" b="1" dirty="0" err="1" smtClean="0"/>
              <a:t>shamrock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shapes</a:t>
            </a:r>
            <a:r>
              <a:rPr lang="fr-FR" sz="4800" b="1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t="29334" r="11846" b="6233"/>
          <a:stretch/>
        </p:blipFill>
        <p:spPr bwMode="auto">
          <a:xfrm>
            <a:off x="2417872" y="1884641"/>
            <a:ext cx="3214254" cy="25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417872" y="1909259"/>
            <a:ext cx="3214254" cy="2448272"/>
            <a:chOff x="1907704" y="1268760"/>
            <a:chExt cx="5256584" cy="2448272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1907704" y="1268760"/>
              <a:ext cx="5120952" cy="2448272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060104" y="1268760"/>
              <a:ext cx="5104184" cy="2448272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86" y="1871904"/>
            <a:ext cx="3312368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58129" y="13113"/>
            <a:ext cx="10142805" cy="1084168"/>
          </a:xfrm>
        </p:spPr>
        <p:txBody>
          <a:bodyPr>
            <a:normAutofit/>
          </a:bodyPr>
          <a:lstStyle/>
          <a:p>
            <a:r>
              <a:rPr lang="fr-FR" sz="4800" b="1" dirty="0" err="1" smtClean="0"/>
              <a:t>Bake</a:t>
            </a:r>
            <a:r>
              <a:rPr lang="fr-FR" sz="4800" b="1" dirty="0" smtClean="0"/>
              <a:t> </a:t>
            </a:r>
            <a:r>
              <a:rPr lang="fr-FR" sz="4800" b="1" dirty="0"/>
              <a:t>in the </a:t>
            </a:r>
            <a:r>
              <a:rPr lang="fr-FR" sz="4800" b="1" dirty="0" err="1"/>
              <a:t>oven</a:t>
            </a:r>
            <a:r>
              <a:rPr lang="fr-FR" sz="4800" b="1" dirty="0"/>
              <a:t> for </a:t>
            </a:r>
            <a:r>
              <a:rPr lang="fr-FR" sz="4800" b="1" dirty="0" smtClean="0"/>
              <a:t>20 minutes</a:t>
            </a:r>
            <a:r>
              <a:rPr lang="fr-FR" sz="4800" b="1" dirty="0"/>
              <a:t>.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024688" y="5208563"/>
            <a:ext cx="7848872" cy="1415008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</a:rPr>
              <a:t>No!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904982"/>
            <a:ext cx="4896544" cy="27363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572643" y="19054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0542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29994" y="13113"/>
            <a:ext cx="10705514" cy="915356"/>
          </a:xfrm>
        </p:spPr>
        <p:txBody>
          <a:bodyPr>
            <a:noAutofit/>
          </a:bodyPr>
          <a:lstStyle/>
          <a:p>
            <a:r>
              <a:rPr lang="fr-FR" sz="4800" b="1" dirty="0" err="1" smtClean="0"/>
              <a:t>Bake</a:t>
            </a:r>
            <a:r>
              <a:rPr lang="fr-FR" sz="4800" b="1" dirty="0" smtClean="0"/>
              <a:t> </a:t>
            </a:r>
            <a:r>
              <a:rPr lang="fr-FR" sz="4800" b="1" dirty="0"/>
              <a:t>in the </a:t>
            </a:r>
            <a:r>
              <a:rPr lang="fr-FR" sz="4800" b="1" dirty="0" err="1"/>
              <a:t>oven</a:t>
            </a:r>
            <a:r>
              <a:rPr lang="fr-FR" sz="4800" b="1" dirty="0"/>
              <a:t> for </a:t>
            </a:r>
            <a:r>
              <a:rPr lang="fr-FR" sz="4800" b="1" dirty="0" smtClean="0"/>
              <a:t>6 to 8 </a:t>
            </a:r>
            <a:r>
              <a:rPr lang="fr-FR" sz="4800" b="1" dirty="0"/>
              <a:t>minutes.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79" y="2135946"/>
            <a:ext cx="48965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98474" y="13112"/>
            <a:ext cx="12290474" cy="1470025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Put </a:t>
            </a:r>
            <a:r>
              <a:rPr lang="fr-FR" sz="4800" b="1" dirty="0"/>
              <a:t>the green </a:t>
            </a:r>
            <a:r>
              <a:rPr lang="fr-FR" sz="4800" b="1" dirty="0" err="1" smtClean="0"/>
              <a:t>food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colouring</a:t>
            </a:r>
            <a:r>
              <a:rPr lang="fr-FR" sz="4800" b="1" dirty="0" smtClean="0"/>
              <a:t> </a:t>
            </a:r>
            <a:r>
              <a:rPr lang="fr-FR" sz="4800" b="1" dirty="0"/>
              <a:t>on the cookies </a:t>
            </a:r>
            <a:br>
              <a:rPr lang="fr-FR" sz="4800" b="1" dirty="0"/>
            </a:br>
            <a:r>
              <a:rPr lang="fr-FR" sz="4800" b="1" dirty="0" err="1"/>
              <a:t>when</a:t>
            </a:r>
            <a:r>
              <a:rPr lang="fr-FR" sz="4800" b="1" dirty="0"/>
              <a:t> </a:t>
            </a:r>
            <a:r>
              <a:rPr lang="fr-FR" sz="4800" b="1" dirty="0" err="1"/>
              <a:t>they</a:t>
            </a:r>
            <a:r>
              <a:rPr lang="fr-FR" sz="4800" b="1" dirty="0"/>
              <a:t> are </a:t>
            </a:r>
            <a:r>
              <a:rPr lang="fr-FR" sz="4800" b="1" dirty="0" smtClean="0">
                <a:solidFill>
                  <a:srgbClr val="FF0000"/>
                </a:solidFill>
              </a:rPr>
              <a:t>hot.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122327" y="5356437"/>
            <a:ext cx="7848872" cy="1415008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</a:rPr>
              <a:t>No!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1" y="2178187"/>
            <a:ext cx="3312368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2" b="8703"/>
          <a:stretch/>
        </p:blipFill>
        <p:spPr bwMode="auto">
          <a:xfrm>
            <a:off x="6955334" y="2563862"/>
            <a:ext cx="1276920" cy="17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06437" y="13112"/>
            <a:ext cx="11240086" cy="1470025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Put </a:t>
            </a:r>
            <a:r>
              <a:rPr lang="fr-FR" sz="4800" b="1" dirty="0"/>
              <a:t>the green </a:t>
            </a:r>
            <a:r>
              <a:rPr lang="fr-FR" sz="4800" b="1" dirty="0" err="1" smtClean="0"/>
              <a:t>food</a:t>
            </a:r>
            <a:r>
              <a:rPr lang="fr-FR" sz="4800" b="1" dirty="0" smtClean="0"/>
              <a:t> </a:t>
            </a:r>
            <a:r>
              <a:rPr lang="fr-FR" sz="4800" b="1" dirty="0" err="1" smtClean="0"/>
              <a:t>colouring</a:t>
            </a:r>
            <a:r>
              <a:rPr lang="fr-FR" sz="4800" b="1" dirty="0" smtClean="0"/>
              <a:t> on </a:t>
            </a:r>
            <a:r>
              <a:rPr lang="fr-FR" sz="4800" b="1" dirty="0"/>
              <a:t>the cookies </a:t>
            </a:r>
            <a:br>
              <a:rPr lang="fr-FR" sz="4800" b="1" dirty="0"/>
            </a:br>
            <a:r>
              <a:rPr lang="fr-FR" sz="4800" b="1" dirty="0" err="1"/>
              <a:t>when</a:t>
            </a:r>
            <a:r>
              <a:rPr lang="fr-FR" sz="4800" b="1" dirty="0"/>
              <a:t> </a:t>
            </a:r>
            <a:r>
              <a:rPr lang="fr-FR" sz="4800" b="1" dirty="0" err="1"/>
              <a:t>they</a:t>
            </a:r>
            <a:r>
              <a:rPr lang="fr-FR" sz="4800" b="1" dirty="0"/>
              <a:t> are </a:t>
            </a:r>
            <a:r>
              <a:rPr lang="fr-FR" sz="4800" b="1" dirty="0" smtClean="0">
                <a:solidFill>
                  <a:srgbClr val="00B0F0"/>
                </a:solidFill>
              </a:rPr>
              <a:t>cold</a:t>
            </a:r>
            <a:r>
              <a:rPr lang="fr-FR" sz="4800" b="1" dirty="0" smtClean="0"/>
              <a:t>.</a:t>
            </a:r>
            <a:endParaRPr lang="fr-FR" sz="4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96" y="2730294"/>
            <a:ext cx="3312368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r="5731" b="7241"/>
          <a:stretch/>
        </p:blipFill>
        <p:spPr bwMode="auto">
          <a:xfrm>
            <a:off x="8048392" y="2015593"/>
            <a:ext cx="994792" cy="175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2" b="8703"/>
          <a:stretch/>
        </p:blipFill>
        <p:spPr bwMode="auto">
          <a:xfrm>
            <a:off x="2801039" y="2076495"/>
            <a:ext cx="1276920" cy="173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507814" y="1736660"/>
            <a:ext cx="1863370" cy="2471541"/>
            <a:chOff x="4436822" y="1268760"/>
            <a:chExt cx="1863370" cy="2471541"/>
          </a:xfrm>
        </p:grpSpPr>
        <p:cxnSp>
          <p:nvCxnSpPr>
            <p:cNvPr id="10" name="Connecteur droit 9"/>
            <p:cNvCxnSpPr/>
            <p:nvPr/>
          </p:nvCxnSpPr>
          <p:spPr>
            <a:xfrm flipH="1">
              <a:off x="4436822" y="1296335"/>
              <a:ext cx="1863370" cy="2443966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436822" y="1268760"/>
              <a:ext cx="1863370" cy="2471541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2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ORANGE PEEL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26" y="1923197"/>
            <a:ext cx="6000750" cy="4267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068" y="1923197"/>
            <a:ext cx="4362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VANILLA EXTRACT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5" y="1407918"/>
            <a:ext cx="5128990" cy="52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AN EGG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6" y="1419935"/>
            <a:ext cx="5274291" cy="52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MILK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55" y="1566565"/>
            <a:ext cx="6792889" cy="49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FLOUR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5509" b="16288"/>
          <a:stretch/>
        </p:blipFill>
        <p:spPr>
          <a:xfrm>
            <a:off x="2612976" y="1799870"/>
            <a:ext cx="6966047" cy="47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BAKING POWDER</a:t>
            </a:r>
            <a:endParaRPr lang="fr-FR" sz="66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9158" t="3752" r="20358" b="3681"/>
          <a:stretch/>
        </p:blipFill>
        <p:spPr>
          <a:xfrm>
            <a:off x="4526507" y="1487606"/>
            <a:ext cx="3509063" cy="53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 smtClean="0"/>
              <a:t> A BOWL</a:t>
            </a:r>
            <a:endParaRPr lang="fr-FR" sz="6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71" y="1554209"/>
            <a:ext cx="7250658" cy="51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125</Words>
  <Application>Microsoft Office PowerPoint</Application>
  <PresentationFormat>Grand écran</PresentationFormat>
  <Paragraphs>33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BUTTER</vt:lpstr>
      <vt:lpstr>SUGAR</vt:lpstr>
      <vt:lpstr>ORANGE PEEL</vt:lpstr>
      <vt:lpstr>VANILLA EXTRACT</vt:lpstr>
      <vt:lpstr>AN EGG</vt:lpstr>
      <vt:lpstr>MILK</vt:lpstr>
      <vt:lpstr>FLOUR</vt:lpstr>
      <vt:lpstr>BAKING POWDER</vt:lpstr>
      <vt:lpstr> A BOWL</vt:lpstr>
      <vt:lpstr>A TEASPOON</vt:lpstr>
      <vt:lpstr>AN OVEN</vt:lpstr>
      <vt:lpstr>A FRIDGE</vt:lpstr>
      <vt:lpstr>Instructions</vt:lpstr>
      <vt:lpstr>Mix the butter and the milk.</vt:lpstr>
      <vt:lpstr>Mix the butter and the sugar.</vt:lpstr>
      <vt:lpstr>Put in the fridge for 10 mn.</vt:lpstr>
      <vt:lpstr>Put in the fridge for 1 hour.</vt:lpstr>
      <vt:lpstr>Add 5 eggs</vt:lpstr>
      <vt:lpstr>Add 1 egg</vt:lpstr>
      <vt:lpstr>Add 10 teaspoons of milk.</vt:lpstr>
      <vt:lpstr>Add 4 teaspoons of milk.</vt:lpstr>
      <vt:lpstr>Cut into heart shapes.</vt:lpstr>
      <vt:lpstr>Cut into shamrock shapes.</vt:lpstr>
      <vt:lpstr>Bake in the oven for 20 minutes.</vt:lpstr>
      <vt:lpstr>Bake in the oven for 6 to 8 minutes.</vt:lpstr>
      <vt:lpstr>Put the green food colouring on the cookies  when they are hot.</vt:lpstr>
      <vt:lpstr>Put the green food colouring on the cookies  when they are cold.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Mix the butter and the flour.</dc:title>
  <dc:creator>Emilie HYEST-TUULAKI</dc:creator>
  <cp:lastModifiedBy>EMILIE</cp:lastModifiedBy>
  <cp:revision>11</cp:revision>
  <dcterms:created xsi:type="dcterms:W3CDTF">2014-03-08T01:00:32Z</dcterms:created>
  <dcterms:modified xsi:type="dcterms:W3CDTF">2019-12-17T00:50:20Z</dcterms:modified>
</cp:coreProperties>
</file>