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0" r:id="rId2"/>
    <p:sldId id="291" r:id="rId3"/>
    <p:sldId id="292" r:id="rId4"/>
    <p:sldId id="296" r:id="rId5"/>
    <p:sldId id="297" r:id="rId6"/>
    <p:sldId id="29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A4FCE-F996-4A64-A11A-C3AF790AD5C4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23179-867C-4AB7-9281-785207BD9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0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0D4ED9B7-D891-4FB3-BD38-8FB38B128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:a16="http://schemas.microsoft.com/office/drawing/2014/main" id="{6E1A3087-3036-4672-AE99-AF0705364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7E7A3B62-2B0F-499C-8752-F32F267E8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6B4936-0691-482D-B0F6-A4E6BCBAC620}" type="slidenum">
              <a:rPr lang="fr-FR" altLang="fr-FR" smtClean="0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E5641-BF78-452F-BBB6-ED3E453F8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4AF298-E647-47A4-BD1D-758573DA2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8FF191-F722-4940-9CAF-595C8D9E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DBD790-6976-41FC-93F6-81336334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828D6-AF26-4909-A180-C66BF71C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2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EE52AD-93FA-402F-BF21-1E79D632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70E034-BB1F-4F1E-9D3E-0DD0699B4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3C56C-01E2-416E-BF50-5CFE5566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72CD38-2096-4652-8025-C907E2E0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3FE2C8-5B7B-4719-9520-973E1497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4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33531F-92D2-4F2A-99AD-2C0F8BEAB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F92C4F-0340-47C1-88C6-2C935B2EE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8A669A-58E4-4435-8EA0-74C9F046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6961DC-F669-4CE8-9D41-BA812EDC6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137AB6-CE5A-4FD6-98D1-F55F45C1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79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7F5EE-5C9A-4D89-845A-0D87F912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F89E6B-06AC-4648-BF42-A17060BD6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B0DAC6-65C2-4D7B-8333-53E11D1E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D7FAF4-16DD-423C-86CB-99AD051D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B15E95-94CE-4C10-B73E-4FD5B42F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94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84394-4DD8-4A1C-AE41-240FBB7E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C9ABA3-3B1C-4874-AB4C-206894BD9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217F98-0EDF-44F0-A676-2D23EC69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BD501-6C4A-4E60-A893-A862244A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86A8D7-D536-4925-9844-4C74323B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49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DA58B-1DB8-4B8F-B8C4-11951F51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048F1-728E-4675-9F33-DE1CBD3D3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8757C4-A70E-4EB1-9E7D-15D18A91C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4C7B6E-2BA6-4CDB-B4DE-C9373E05A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360CDB-2B07-4F76-BD77-E5AE44A4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7B99B2-625A-49E7-8231-4F9E6882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95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0AB17-A84B-430D-8E1F-0941A8A6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3994E2-A53E-47AB-8411-F0DC475B1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DA02F7-9EA3-4175-8E7F-6E3A99D12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9CACF6-A562-4424-9389-B7BB5B0A4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706444-7AE5-4483-AAE1-2D653FF1B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66BAF8E-F46E-4983-8A88-DA148C10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B0E9B5-01D2-4930-AADE-837D6056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7ED798-CD24-4EC2-8641-E4612D98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20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5850F1-3455-4832-B536-C084FD858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28F422-B858-4640-B3E5-348B648B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B0D5DE-A71E-4197-BB7F-265F1463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76E5A7-A92A-4AF6-B7A8-38A88ED7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74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8D32A03-A65F-41B4-85AA-26AA43F0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2AB0F1D-7977-401A-A516-F75D7CF9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63AC4E-F55E-4FC6-9DCA-5B378095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53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F1CD3-50DE-40E5-9BBF-1CF6D5724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EBB978-4C55-4171-9808-A5574F4D3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D18604-11CE-4ABC-9796-E2ACE4376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28F1E7-4076-46D7-B51F-8D375D8D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453444-70D2-4EAB-A958-E913CA4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1D6DF-1AF1-45F6-8C15-304F72A3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71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360EB9-28B1-4FFE-8F73-594EDF34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74A09E-E5B2-4060-8F12-18DB1F1F4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37D11B-9700-44E1-89A3-F4B300415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9A50FB-C537-41DD-962B-F9CF2A15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B5DCF1-4B16-45D1-8BDE-0E19E3F4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F75A13-1AC4-4217-9AFB-07E75863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1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1DD74F-D2E0-43F2-8805-F4EB2A7E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F77B18-EC47-47FB-965F-A66441E9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88AE0-21F9-41F8-974C-EEBFC9AB5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1A1E9C-B312-4365-B937-1C4828647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140A5C-44BD-4295-9973-8BAD1A216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46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E1349-C027-489A-80B1-AE9661515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4063" y="35718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dirty="0"/>
              <a:t>3</a:t>
            </a:r>
            <a:r>
              <a:rPr lang="fr-FR" altLang="fr-FR" baseline="30000" dirty="0"/>
              <a:t>ème</a:t>
            </a:r>
            <a:r>
              <a:rPr lang="fr-FR" altLang="fr-FR" dirty="0"/>
              <a:t>  </a:t>
            </a:r>
            <a:br>
              <a:rPr lang="fr-FR" altLang="fr-FR" dirty="0"/>
            </a:br>
            <a:endParaRPr lang="fr-FR" alt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9D43A2-71D1-4B4C-BA19-7D5348697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771" y="1144589"/>
            <a:ext cx="11809562" cy="1752600"/>
          </a:xfrm>
        </p:spPr>
        <p:txBody>
          <a:bodyPr/>
          <a:lstStyle/>
          <a:p>
            <a:pPr eaLnBrk="1" hangingPunct="1"/>
            <a:r>
              <a:rPr lang="fr-FR" altLang="fr-FR" sz="3600" dirty="0">
                <a:solidFill>
                  <a:srgbClr val="FF0000"/>
                </a:solidFill>
              </a:rPr>
              <a:t>Rituel Activités mentales maison 2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DD5A841-3939-4424-A390-BAB06380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2214563"/>
            <a:ext cx="8429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/>
              <a:t>Vous allez répondre à 5 activités mentales.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>
              <a:solidFill>
                <a:srgbClr val="00B0F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707F1A8-C1F2-4F0C-92B3-652383B78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961" y="1408954"/>
            <a:ext cx="8686800" cy="14478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3068" y="-223982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23196"/>
            <a:ext cx="10515600" cy="53704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Remplis la case vide:</a:t>
            </a: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     </a:t>
            </a:r>
          </a:p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   A  =  3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+ 4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        =  3 × </a:t>
            </a:r>
            <a:r>
              <a:rPr lang="fr-FR" sz="3600" dirty="0">
                <a:solidFill>
                  <a:srgbClr val="92D050"/>
                </a:solidFill>
                <a:latin typeface="Book Antiqua" panose="02040602050305030304" pitchFamily="18" charset="0"/>
              </a:rPr>
              <a:t>7</a:t>
            </a:r>
            <a:r>
              <a:rPr lang="fr-FR" sz="3600" dirty="0">
                <a:latin typeface="Book Antiqua" panose="02040602050305030304" pitchFamily="18" charset="0"/>
              </a:rPr>
              <a:t> + 4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        =    21   + 4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        =        25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DC9A2342-B987-406A-9FCE-24AB1415EF9C}"/>
              </a:ext>
            </a:extLst>
          </p:cNvPr>
          <p:cNvCxnSpPr>
            <a:cxnSpLocks/>
          </p:cNvCxnSpPr>
          <p:nvPr/>
        </p:nvCxnSpPr>
        <p:spPr>
          <a:xfrm>
            <a:off x="3010598" y="3361844"/>
            <a:ext cx="0" cy="429473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4F818E0-7438-45D3-B312-3E2B659A230F}"/>
              </a:ext>
            </a:extLst>
          </p:cNvPr>
          <p:cNvSpPr/>
          <p:nvPr/>
        </p:nvSpPr>
        <p:spPr>
          <a:xfrm>
            <a:off x="2612537" y="5344869"/>
            <a:ext cx="786581" cy="589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7301DA0-F466-47CF-9966-FFDA6247CEA8}"/>
              </a:ext>
            </a:extLst>
          </p:cNvPr>
          <p:cNvSpPr/>
          <p:nvPr/>
        </p:nvSpPr>
        <p:spPr>
          <a:xfrm>
            <a:off x="2750043" y="2987710"/>
            <a:ext cx="521110" cy="501445"/>
          </a:xfrm>
          <a:prstGeom prst="ellips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B9E0CA2-94CA-4A85-851D-570CE61E22EC}"/>
              </a:ext>
            </a:extLst>
          </p:cNvPr>
          <p:cNvSpPr/>
          <p:nvPr/>
        </p:nvSpPr>
        <p:spPr>
          <a:xfrm>
            <a:off x="2442792" y="1800783"/>
            <a:ext cx="521110" cy="501445"/>
          </a:xfrm>
          <a:prstGeom prst="ellips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BD7FE477-0C7E-4F01-8619-D76FE697AC0E}"/>
              </a:ext>
            </a:extLst>
          </p:cNvPr>
          <p:cNvSpPr/>
          <p:nvPr/>
        </p:nvSpPr>
        <p:spPr>
          <a:xfrm rot="5400000">
            <a:off x="2553656" y="3627609"/>
            <a:ext cx="117762" cy="1089967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07407E-6 L 0.47826 -4.07407E-6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10" grpId="0" animBg="1"/>
      <p:bldP spid="10" grpId="1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417453"/>
            <a:ext cx="10515600" cy="2690483"/>
          </a:xfrm>
        </p:spPr>
        <p:txBody>
          <a:bodyPr/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Simplifie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3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+ 6 ×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– 9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 =      3 </a:t>
            </a:r>
            <a:r>
              <a:rPr lang="fr-FR" sz="3600" i="1" dirty="0">
                <a:solidFill>
                  <a:schemeClr val="accent1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chemeClr val="accent1"/>
                </a:solidFill>
                <a:latin typeface="Book Antiqua" panose="02040602050305030304" pitchFamily="18" charset="0"/>
              </a:rPr>
              <a:t>²</a:t>
            </a:r>
            <a:r>
              <a:rPr lang="fr-FR" sz="3600" dirty="0">
                <a:latin typeface="Book Antiqua" panose="02040602050305030304" pitchFamily="18" charset="0"/>
              </a:rPr>
              <a:t>    +    6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  – 9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Accolade ouvrante 3">
            <a:extLst>
              <a:ext uri="{FF2B5EF4-FFF2-40B4-BE49-F238E27FC236}">
                <a16:creationId xmlns:a16="http://schemas.microsoft.com/office/drawing/2014/main" id="{9B3EBC8F-F56C-47C2-BA83-EA154E31328D}"/>
              </a:ext>
            </a:extLst>
          </p:cNvPr>
          <p:cNvSpPr/>
          <p:nvPr/>
        </p:nvSpPr>
        <p:spPr>
          <a:xfrm rot="16200000">
            <a:off x="5030137" y="2094138"/>
            <a:ext cx="343711" cy="137672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ccolade ouvrante 5">
            <a:extLst>
              <a:ext uri="{FF2B5EF4-FFF2-40B4-BE49-F238E27FC236}">
                <a16:creationId xmlns:a16="http://schemas.microsoft.com/office/drawing/2014/main" id="{77066145-E9BE-4DDD-A075-87F7E9951442}"/>
              </a:ext>
            </a:extLst>
          </p:cNvPr>
          <p:cNvSpPr/>
          <p:nvPr/>
        </p:nvSpPr>
        <p:spPr>
          <a:xfrm rot="16200000">
            <a:off x="6882064" y="2405901"/>
            <a:ext cx="316499" cy="70792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C3F825-7BA2-4F2B-8D9D-89C8C1A1F066}"/>
              </a:ext>
            </a:extLst>
          </p:cNvPr>
          <p:cNvSpPr/>
          <p:nvPr/>
        </p:nvSpPr>
        <p:spPr>
          <a:xfrm>
            <a:off x="4260514" y="3158613"/>
            <a:ext cx="3844413" cy="5407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95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6920" y="1299138"/>
            <a:ext cx="10515600" cy="2690483"/>
          </a:xfrm>
        </p:spPr>
        <p:txBody>
          <a:bodyPr/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Quelle formule doit-on écrire dans la cellule B2</a:t>
            </a:r>
          </a:p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 pour calculer l’expression 3x + 4?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FC4903E-1EEA-41C2-A662-EB0EEAE9E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794" y="3256279"/>
            <a:ext cx="8735975" cy="23995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B7C89D7-6B2C-4FAD-9529-FBD9989CE579}"/>
              </a:ext>
            </a:extLst>
          </p:cNvPr>
          <p:cNvSpPr/>
          <p:nvPr/>
        </p:nvSpPr>
        <p:spPr>
          <a:xfrm>
            <a:off x="7152640" y="3429000"/>
            <a:ext cx="2991129" cy="56062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EF7D47F-178A-4076-AE1F-0C1DD2D5966A}"/>
              </a:ext>
            </a:extLst>
          </p:cNvPr>
          <p:cNvSpPr txBox="1"/>
          <p:nvPr/>
        </p:nvSpPr>
        <p:spPr>
          <a:xfrm>
            <a:off x="7152640" y="3429000"/>
            <a:ext cx="299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= 3 </a:t>
            </a:r>
            <a:r>
              <a:rPr lang="fr-FR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200" dirty="0">
                <a:solidFill>
                  <a:srgbClr val="FF0000"/>
                </a:solidFill>
              </a:rPr>
              <a:t> B1 + 4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C54610-B428-448A-8DBE-6B4BE72C54A8}"/>
              </a:ext>
            </a:extLst>
          </p:cNvPr>
          <p:cNvSpPr/>
          <p:nvPr/>
        </p:nvSpPr>
        <p:spPr>
          <a:xfrm>
            <a:off x="3255264" y="5096256"/>
            <a:ext cx="914400" cy="462606"/>
          </a:xfrm>
          <a:prstGeom prst="rect">
            <a:avLst/>
          </a:prstGeom>
          <a:solidFill>
            <a:srgbClr val="FF0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6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85185E-6 L 0.12343 -0.0053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72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358460"/>
            <a:ext cx="10515600" cy="45507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Simplifie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10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² + 5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+ 8 – 2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² + 3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/>
              <a:t>		</a:t>
            </a:r>
            <a:r>
              <a:rPr lang="fr-FR" sz="3600" dirty="0">
                <a:latin typeface="Book Antiqua" panose="02040602050305030304" pitchFamily="18" charset="0"/>
              </a:rPr>
              <a:t>      =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10 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– 2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/>
              <a:t>	                </a:t>
            </a:r>
            <a:r>
              <a:rPr lang="fr-FR" sz="3600" dirty="0">
                <a:latin typeface="Book Antiqua" panose="02040602050305030304" pitchFamily="18" charset="0"/>
              </a:rPr>
              <a:t>=    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FF000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r>
              <a:rPr lang="fr-FR" sz="3600" dirty="0">
                <a:latin typeface="Book Antiqua" panose="02040602050305030304" pitchFamily="18" charset="0"/>
              </a:rPr>
              <a:t>        </a:t>
            </a:r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+     8</a:t>
            </a:r>
            <a:r>
              <a:rPr lang="fr-FR" sz="3600" i="1" dirty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     + 8</a:t>
            </a: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sz="3600" dirty="0"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154C4AC-C3F5-4F78-BFF4-BC241D3D0D7F}"/>
              </a:ext>
            </a:extLst>
          </p:cNvPr>
          <p:cNvSpPr/>
          <p:nvPr/>
        </p:nvSpPr>
        <p:spPr>
          <a:xfrm>
            <a:off x="3616624" y="2415707"/>
            <a:ext cx="1181100" cy="7128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4C624BC-3E2F-40E9-9992-CE102802BCAF}"/>
              </a:ext>
            </a:extLst>
          </p:cNvPr>
          <p:cNvSpPr/>
          <p:nvPr/>
        </p:nvSpPr>
        <p:spPr>
          <a:xfrm>
            <a:off x="6462657" y="2499755"/>
            <a:ext cx="1075403" cy="5899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65CCD-3DF2-4070-A285-DC7599C61AB4}"/>
              </a:ext>
            </a:extLst>
          </p:cNvPr>
          <p:cNvSpPr/>
          <p:nvPr/>
        </p:nvSpPr>
        <p:spPr>
          <a:xfrm>
            <a:off x="7576151" y="2565650"/>
            <a:ext cx="880634" cy="52404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E8514-74A8-4801-BC2C-5EE2791DADD5}"/>
              </a:ext>
            </a:extLst>
          </p:cNvPr>
          <p:cNvSpPr/>
          <p:nvPr/>
        </p:nvSpPr>
        <p:spPr>
          <a:xfrm>
            <a:off x="4797724" y="2588246"/>
            <a:ext cx="1046346" cy="50144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F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33A60E-9104-45C7-8B02-8AE3DB2C75C3}"/>
              </a:ext>
            </a:extLst>
          </p:cNvPr>
          <p:cNvSpPr/>
          <p:nvPr/>
        </p:nvSpPr>
        <p:spPr>
          <a:xfrm>
            <a:off x="3421625" y="4441375"/>
            <a:ext cx="5348748" cy="5666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ccolade ouvrante 16">
            <a:extLst>
              <a:ext uri="{FF2B5EF4-FFF2-40B4-BE49-F238E27FC236}">
                <a16:creationId xmlns:a16="http://schemas.microsoft.com/office/drawing/2014/main" id="{8F97F86C-5519-4D7B-ABC5-309855288A6F}"/>
              </a:ext>
            </a:extLst>
          </p:cNvPr>
          <p:cNvSpPr/>
          <p:nvPr/>
        </p:nvSpPr>
        <p:spPr>
          <a:xfrm rot="16200000">
            <a:off x="6857450" y="3136817"/>
            <a:ext cx="340034" cy="186293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ccolade ouvrante 17">
            <a:extLst>
              <a:ext uri="{FF2B5EF4-FFF2-40B4-BE49-F238E27FC236}">
                <a16:creationId xmlns:a16="http://schemas.microsoft.com/office/drawing/2014/main" id="{CF9D1C88-1934-4345-A7D4-6B1F0F7A3973}"/>
              </a:ext>
            </a:extLst>
          </p:cNvPr>
          <p:cNvSpPr/>
          <p:nvPr/>
        </p:nvSpPr>
        <p:spPr>
          <a:xfrm rot="16200000">
            <a:off x="4708926" y="2936994"/>
            <a:ext cx="316499" cy="226257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5B06E8-B7ED-40D5-AEB3-6A8B8AC97A4F}"/>
              </a:ext>
            </a:extLst>
          </p:cNvPr>
          <p:cNvSpPr/>
          <p:nvPr/>
        </p:nvSpPr>
        <p:spPr>
          <a:xfrm>
            <a:off x="5998464" y="3473564"/>
            <a:ext cx="213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+ 5</a:t>
            </a:r>
            <a:r>
              <a:rPr lang="fr-FR" sz="3600" i="1" dirty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+ 3</a:t>
            </a:r>
            <a:r>
              <a:rPr lang="fr-FR" sz="3600" i="1" dirty="0">
                <a:solidFill>
                  <a:srgbClr val="0070C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endParaRPr lang="fr-FR" sz="3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31672ED-6ED9-4FB5-B966-D1C9C2BE30D8}"/>
              </a:ext>
            </a:extLst>
          </p:cNvPr>
          <p:cNvSpPr/>
          <p:nvPr/>
        </p:nvSpPr>
        <p:spPr>
          <a:xfrm>
            <a:off x="7958932" y="3519766"/>
            <a:ext cx="8114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latin typeface="Book Antiqua" panose="02040602050305030304" pitchFamily="18" charset="0"/>
              </a:rPr>
              <a:t>+ 8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49815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01079" y="-55594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11473"/>
                <a:ext cx="10515600" cy="544782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fr-FR" sz="3600" dirty="0">
                    <a:latin typeface="Book Antiqua" panose="02040602050305030304" pitchFamily="18" charset="0"/>
                  </a:rPr>
                  <a:t>Calcule la distance de freinage d’un véhicule</a:t>
                </a:r>
              </a:p>
              <a:p>
                <a:pPr marL="0" indent="0" algn="just">
                  <a:buNone/>
                </a:pPr>
                <a:r>
                  <a:rPr lang="fr-FR" sz="3600" dirty="0">
                    <a:latin typeface="Book Antiqua" panose="02040602050305030304" pitchFamily="18" charset="0"/>
                  </a:rPr>
                  <a:t> roulant à 90 km/h à l’aide de la formule :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𝑑𝑓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num>
                                <m:den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fr-FR" sz="36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fr-FR" sz="3600" dirty="0"/>
                  <a:t>			         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3600" b="1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𝟗𝟎</m:t>
                                </m:r>
                              </m:num>
                              <m:den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    9</m:t>
                        </m:r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81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40,5 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457200" lvl="1" indent="0">
                  <a:buNone/>
                </a:pPr>
                <a:endParaRPr lang="fr-FR" dirty="0"/>
              </a:p>
              <a:p>
                <a:pPr marL="457200" lvl="1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11473"/>
                <a:ext cx="10515600" cy="5447823"/>
              </a:xfrm>
              <a:blipFill>
                <a:blip r:embed="rId2"/>
                <a:stretch>
                  <a:fillRect l="-1797" t="-26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6DF03402-E315-4932-BDB3-2CBC5910C7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7" y="2615210"/>
            <a:ext cx="2836333" cy="2737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BA59BC0-1219-4BD5-B6BD-4E15FE7E29E3}"/>
              </a:ext>
            </a:extLst>
          </p:cNvPr>
          <p:cNvSpPr/>
          <p:nvPr/>
        </p:nvSpPr>
        <p:spPr>
          <a:xfrm>
            <a:off x="5789627" y="5883230"/>
            <a:ext cx="1582993" cy="6882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2F923F-338B-4F65-8907-2142EC231B34}"/>
              </a:ext>
            </a:extLst>
          </p:cNvPr>
          <p:cNvSpPr/>
          <p:nvPr/>
        </p:nvSpPr>
        <p:spPr>
          <a:xfrm>
            <a:off x="2880000" y="1656000"/>
            <a:ext cx="2090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90 km/h </a:t>
            </a:r>
            <a:endParaRPr lang="fr-FR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BB866BA-F10C-4305-B20D-C757D8B4A157}"/>
                  </a:ext>
                </a:extLst>
              </p:cNvPr>
              <p:cNvSpPr/>
              <p:nvPr/>
            </p:nvSpPr>
            <p:spPr>
              <a:xfrm>
                <a:off x="5899354" y="2113870"/>
                <a:ext cx="56618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fr-FR" sz="36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BB866BA-F10C-4305-B20D-C757D8B4A1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354" y="2113870"/>
                <a:ext cx="56618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60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205</Words>
  <Application>Microsoft Office PowerPoint</Application>
  <PresentationFormat>Grand écran</PresentationFormat>
  <Paragraphs>46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Cambria Math</vt:lpstr>
      <vt:lpstr>Thème Office</vt:lpstr>
      <vt:lpstr>3ème   </vt:lpstr>
      <vt:lpstr>Question 1</vt:lpstr>
      <vt:lpstr>Question 2</vt:lpstr>
      <vt:lpstr>Question 3</vt:lpstr>
      <vt:lpstr>Question 4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Benéflo</dc:creator>
  <cp:lastModifiedBy>Benoît Dabin</cp:lastModifiedBy>
  <cp:revision>38</cp:revision>
  <dcterms:created xsi:type="dcterms:W3CDTF">2020-01-31T19:44:43Z</dcterms:created>
  <dcterms:modified xsi:type="dcterms:W3CDTF">2021-03-08T17:38:24Z</dcterms:modified>
</cp:coreProperties>
</file>