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71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92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8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4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09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04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59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8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85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87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3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6891-B417-4C47-8638-4A039C15D87E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9467-F0E2-4E1B-AB36-661417FA6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456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35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97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8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72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9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88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2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6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3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3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4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60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5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10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6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7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41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9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5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76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56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37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2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79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22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81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8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82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75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PDC_0000_BURST20200903150408045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57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PDC_0000_BURST20200903150453387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PDC_0000_BURST20200903150521427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96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PDC_0000_BURST20200903150604682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71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PDC_0000_BURST20200903150700191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31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1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87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4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97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8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87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9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3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1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59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3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71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6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19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DINH</dc:creator>
  <cp:lastModifiedBy>CAROLE DINH</cp:lastModifiedBy>
  <cp:revision>1</cp:revision>
  <dcterms:created xsi:type="dcterms:W3CDTF">2020-10-01T23:50:25Z</dcterms:created>
  <dcterms:modified xsi:type="dcterms:W3CDTF">2020-10-01T23:50:59Z</dcterms:modified>
</cp:coreProperties>
</file>