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65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5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89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4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5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65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3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25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58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0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80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6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56A1-B120-4139-A158-65DAF72B90B6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9BEF-0E5B-4248-88F6-55F0083BB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12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1783" y="2708511"/>
            <a:ext cx="9155783" cy="1439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87624" y="2981907"/>
            <a:ext cx="7884368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5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EUROPEAN</a:t>
            </a:r>
            <a:r>
              <a:rPr lang="fr-FR" sz="5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UNION</a:t>
            </a:r>
            <a:endParaRPr lang="fr-FR" sz="5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4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235">
            <a:off x="7028863" y="2849916"/>
            <a:ext cx="2059060" cy="11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92" y="1006466"/>
            <a:ext cx="2016224" cy="15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athalie\Downloads\denm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" y="-199357"/>
            <a:ext cx="3527521" cy="35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7477" y="309808"/>
            <a:ext cx="4680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b="1" dirty="0" err="1" smtClean="0">
                <a:latin typeface="Oswald"/>
              </a:rPr>
              <a:t>DENMARK</a:t>
            </a:r>
            <a:endParaRPr lang="fr-FR" sz="5200" b="1" dirty="0">
              <a:latin typeface="Oswal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79199" y="1583252"/>
            <a:ext cx="3312296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Book Antiqua" panose="02040602050305030304" pitchFamily="18" charset="0"/>
              </a:rPr>
              <a:t>MEMBER OF EU SINCE :</a:t>
            </a:r>
            <a:r>
              <a:rPr lang="en-US" sz="20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1973</a:t>
            </a:r>
            <a:endParaRPr lang="fr-FR" sz="2000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34" y="314096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Copenhague</a:t>
            </a:r>
          </a:p>
          <a:p>
            <a:endParaRPr lang="fr-F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200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Danish</a:t>
            </a:r>
            <a:endParaRPr lang="fr-FR" sz="22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fr-FR" sz="2200" dirty="0">
              <a:latin typeface="Oswald"/>
            </a:endParaRPr>
          </a:p>
          <a:p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POPULATION: </a:t>
            </a:r>
            <a:r>
              <a:rPr lang="fr-FR" sz="2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5 749 000</a:t>
            </a:r>
            <a:endParaRPr lang="fr-FR" sz="2200" b="1" dirty="0" smtClean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fr-F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AREA: </a:t>
            </a:r>
            <a:r>
              <a:rPr lang="fr-FR" sz="2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42</a:t>
            </a:r>
            <a:r>
              <a:rPr lang="fr-FR" sz="2200" dirty="0">
                <a:solidFill>
                  <a:srgbClr val="C00000"/>
                </a:solidFill>
                <a:latin typeface="Book Antiqua" panose="02040602050305030304" pitchFamily="18" charset="0"/>
              </a:rPr>
              <a:t> 933 km²</a:t>
            </a:r>
            <a:endParaRPr lang="fr-FR" sz="2200" b="1" dirty="0" smtClean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fr-F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OF STATE</a:t>
            </a:r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:(</a:t>
            </a:r>
            <a:r>
              <a:rPr lang="fr-FR" sz="2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Prime </a:t>
            </a:r>
            <a:r>
              <a:rPr lang="fr-FR" sz="22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Minister</a:t>
            </a:r>
            <a:r>
              <a:rPr lang="fr-FR" sz="2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) </a:t>
            </a:r>
            <a:r>
              <a:rPr lang="fr-FR" sz="22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Lars </a:t>
            </a:r>
            <a:r>
              <a:rPr lang="fr-FR" sz="2200" dirty="0" err="1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Løkke</a:t>
            </a:r>
            <a:r>
              <a:rPr lang="fr-FR" sz="22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Rasmusse</a:t>
            </a:r>
            <a:endParaRPr lang="fr-FR" sz="2200" dirty="0" smtClean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482271" y="2650743"/>
            <a:ext cx="0" cy="41584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572000" y="2474092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SITES:</a:t>
            </a:r>
          </a:p>
          <a:p>
            <a:r>
              <a:rPr lang="fr-FR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Frederiksborg </a:t>
            </a:r>
            <a:r>
              <a:rPr lang="fr-FR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Castle</a:t>
            </a:r>
            <a:endParaRPr lang="fr-FR" sz="2000" b="1" dirty="0" smtClean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Viking </a:t>
            </a:r>
            <a:r>
              <a:rPr lang="fr-FR" sz="2000" dirty="0" err="1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ship</a:t>
            </a:r>
            <a:r>
              <a:rPr lang="fr-FR" sz="20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museum</a:t>
            </a:r>
            <a:r>
              <a:rPr lang="fr-FR" sz="20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dirty="0" err="1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Kronborg</a:t>
            </a:r>
            <a:r>
              <a:rPr lang="fr-FR" sz="20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Slot</a:t>
            </a:r>
          </a:p>
          <a:p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CULINARY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SPECIALITIES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Mørbradbøffer</a:t>
            </a:r>
            <a:endParaRPr lang="fr-FR" sz="2000" b="1" dirty="0" smtClean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</a:t>
            </a:r>
            <a:r>
              <a:rPr lang="fr-FR" sz="2000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Smørrebrød</a:t>
            </a:r>
            <a:endParaRPr lang="fr-FR" sz="20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fr-FR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     </a:t>
            </a:r>
            <a:r>
              <a:rPr lang="fr-FR" sz="2000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Flæskesteg</a:t>
            </a:r>
            <a:endParaRPr lang="fr-FR" sz="20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PERSONALITIES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20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Prince </a:t>
            </a:r>
            <a:r>
              <a:rPr lang="fr-FR" sz="2000" dirty="0" err="1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philip</a:t>
            </a:r>
            <a:r>
              <a:rPr lang="fr-FR" sz="20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fr-FR" sz="2000" dirty="0" smtClean="0">
              <a:solidFill>
                <a:srgbClr val="C00000"/>
              </a:solidFill>
            </a:endParaRPr>
          </a:p>
          <a:p>
            <a:r>
              <a:rPr lang="fr-FR" sz="2000" dirty="0" smtClean="0">
                <a:solidFill>
                  <a:srgbClr val="C00000"/>
                </a:solidFill>
              </a:rPr>
              <a:t>   Christian </a:t>
            </a:r>
            <a:r>
              <a:rPr lang="fr-FR" sz="2000" dirty="0" err="1" smtClean="0">
                <a:solidFill>
                  <a:srgbClr val="C00000"/>
                </a:solidFill>
              </a:rPr>
              <a:t>Eriksen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sz="2000" dirty="0" smtClean="0">
                <a:solidFill>
                  <a:srgbClr val="C00000"/>
                </a:solidFill>
              </a:rPr>
              <a:t>         Niels Bohr</a:t>
            </a:r>
            <a:endParaRPr lang="fr-FR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b="15846"/>
          <a:stretch/>
        </p:blipFill>
        <p:spPr bwMode="auto">
          <a:xfrm>
            <a:off x="7033434" y="5067671"/>
            <a:ext cx="199113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7"/>
          <a:stretch/>
        </p:blipFill>
        <p:spPr bwMode="auto">
          <a:xfrm>
            <a:off x="7587583" y="4268774"/>
            <a:ext cx="1420163" cy="111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247">
            <a:off x="6977390" y="2551269"/>
            <a:ext cx="2053736" cy="12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571" y="3544623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Stockholm</a:t>
            </a:r>
            <a:endParaRPr lang="fr-FR" sz="2000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lvl="0"/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/>
            <a:endParaRPr lang="fr-FR" sz="2000" dirty="0">
              <a:solidFill>
                <a:prstClr val="black"/>
              </a:solidFill>
              <a:latin typeface="Oswald"/>
            </a:endParaRPr>
          </a:p>
          <a:p>
            <a:pPr lvl="0"/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POPULATION: </a:t>
            </a:r>
            <a:r>
              <a:rPr lang="fr-FR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9 995 000</a:t>
            </a:r>
            <a:endParaRPr lang="fr-FR" sz="20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lvl="0"/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447,420 </a:t>
            </a:r>
            <a:r>
              <a:rPr lang="fr-FR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km²</a:t>
            </a:r>
          </a:p>
          <a:p>
            <a:pPr lvl="0"/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</a:t>
            </a:r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STATE: (</a:t>
            </a:r>
            <a:r>
              <a:rPr lang="fr-FR" sz="2000" dirty="0" smtClean="0">
                <a:solidFill>
                  <a:srgbClr val="002060"/>
                </a:solidFill>
              </a:rPr>
              <a:t>King)  </a:t>
            </a:r>
            <a:r>
              <a:rPr lang="fr-FR" sz="2000" dirty="0">
                <a:solidFill>
                  <a:srgbClr val="002060"/>
                </a:solidFill>
              </a:rPr>
              <a:t>CARL XVI </a:t>
            </a:r>
            <a:r>
              <a:rPr lang="fr-FR" sz="2000" dirty="0" smtClean="0">
                <a:solidFill>
                  <a:srgbClr val="002060"/>
                </a:solidFill>
              </a:rPr>
              <a:t>GUSTAF</a:t>
            </a:r>
            <a:r>
              <a:rPr lang="fr-FR" sz="2000" dirty="0" smtClean="0"/>
              <a:t> </a:t>
            </a:r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374490" y="2924944"/>
            <a:ext cx="0" cy="3907563"/>
          </a:xfrm>
          <a:prstGeom prst="line">
            <a:avLst/>
          </a:prstGeom>
          <a:ln w="190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69618" y="1706915"/>
            <a:ext cx="3256020" cy="369332"/>
          </a:xfrm>
          <a:prstGeom prst="rect">
            <a:avLst/>
          </a:prstGeom>
          <a:ln>
            <a:solidFill>
              <a:srgbClr val="FFCC00"/>
            </a:solidFill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Book Antiqua" panose="02040602050305030304" pitchFamily="18" charset="0"/>
              </a:rPr>
              <a:t>MEMBER OF EU SINCE :</a:t>
            </a:r>
            <a:r>
              <a:rPr lang="en-US" i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1995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37324" y="2744404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SITES:</a:t>
            </a:r>
          </a:p>
          <a:p>
            <a:r>
              <a:rPr lang="fr-FR" dirty="0" err="1">
                <a:solidFill>
                  <a:srgbClr val="002060"/>
                </a:solidFill>
              </a:rPr>
              <a:t>Drottningholm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Palace</a:t>
            </a: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Kalmar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Vasa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CULINARY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SPECIALITIES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dirty="0" err="1">
                <a:solidFill>
                  <a:srgbClr val="002060"/>
                </a:solidFill>
                <a:latin typeface="Book Antiqua" panose="02040602050305030304" pitchFamily="18" charset="0"/>
              </a:rPr>
              <a:t>Jansson’s</a:t>
            </a:r>
            <a:r>
              <a:rPr lang="fr-FR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temptation</a:t>
            </a:r>
            <a:endParaRPr lang="fr-FR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</a:t>
            </a:r>
            <a:r>
              <a:rPr lang="fr-FR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Raggmunk</a:t>
            </a:r>
            <a:endParaRPr lang="fr-FR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 Princess </a:t>
            </a:r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Cake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PERSONALITIES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Avicii</a:t>
            </a:r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Alfred </a:t>
            </a:r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Nobel</a:t>
            </a:r>
            <a:endParaRPr lang="fr-FR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</a:t>
            </a:r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Zara </a:t>
            </a:r>
            <a:r>
              <a:rPr lang="fr-FR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</a:t>
            </a:r>
            <a:r>
              <a:rPr lang="fr-FR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arsonn</a:t>
            </a:r>
            <a:r>
              <a:rPr lang="fr-FR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Nathalie\Downloads\swed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2" y="-459432"/>
            <a:ext cx="4121841" cy="41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62663" y="520117"/>
            <a:ext cx="4392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b="1" dirty="0" err="1" smtClean="0"/>
              <a:t>SWEDEN</a:t>
            </a:r>
            <a:endParaRPr lang="fr-FR" sz="5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472"/>
            <a:ext cx="1646847" cy="16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1840" y="4221409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Swedish</a:t>
            </a:r>
            <a:endParaRPr lang="fr-FR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11" y="5577019"/>
            <a:ext cx="1721467" cy="12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722">
            <a:off x="7258654" y="2899851"/>
            <a:ext cx="1782880" cy="118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32" y="252367"/>
            <a:ext cx="2149168" cy="15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74" y="37890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Helsinki</a:t>
            </a:r>
          </a:p>
          <a:p>
            <a:pPr lvl="0"/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/>
            <a:endParaRPr lang="fr-FR" sz="2000" dirty="0">
              <a:solidFill>
                <a:prstClr val="black"/>
              </a:solidFill>
              <a:latin typeface="Oswald"/>
            </a:endParaRPr>
          </a:p>
          <a:p>
            <a:pPr lvl="0"/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POPULATION: </a:t>
            </a:r>
            <a:r>
              <a:rPr 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5 503 000</a:t>
            </a:r>
            <a:endParaRPr lang="fr-F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tx2"/>
                </a:solidFill>
              </a:rPr>
              <a:t>338 424 km²</a:t>
            </a:r>
            <a:endParaRPr lang="fr-FR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STATE</a:t>
            </a:r>
            <a:r>
              <a:rPr lang="fr-F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Sauli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Niinistö</a:t>
            </a:r>
            <a:endParaRPr lang="fr-FR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4747318" y="2653340"/>
            <a:ext cx="28922" cy="4149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95750" y="1956466"/>
            <a:ext cx="3256020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Book Antiqua" panose="02040602050305030304" pitchFamily="18" charset="0"/>
              </a:rPr>
              <a:t>MEMBER OF EU SINCE :</a:t>
            </a:r>
            <a:r>
              <a:rPr lang="en-US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1995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01000" y="2753294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SITES:</a:t>
            </a:r>
            <a:r>
              <a:rPr lang="fr-FR" dirty="0"/>
              <a:t> </a:t>
            </a:r>
            <a:r>
              <a:rPr lang="fr-FR" dirty="0" err="1">
                <a:solidFill>
                  <a:schemeClr val="tx2"/>
                </a:solidFill>
                <a:latin typeface="Book Antiqua" panose="02040602050305030304" pitchFamily="18" charset="0"/>
              </a:rPr>
              <a:t>Suomenlinna</a:t>
            </a: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Fortress</a:t>
            </a:r>
            <a:endParaRPr lang="fr-FR" dirty="0" smtClean="0">
              <a:solidFill>
                <a:schemeClr val="tx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Turku 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Castle</a:t>
            </a:r>
          </a:p>
          <a:p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Fiskars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Village</a:t>
            </a:r>
            <a:endParaRPr lang="fr-FR" dirty="0" smtClean="0">
              <a:solidFill>
                <a:schemeClr val="tx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CULINARY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SPECIALITIES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Karelian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pies</a:t>
            </a:r>
          </a:p>
          <a:p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Rieska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bread</a:t>
            </a:r>
            <a:endParaRPr lang="fr-FR" dirty="0" smtClean="0">
              <a:solidFill>
                <a:schemeClr val="tx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   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Sautéed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Book Antiqua" panose="02040602050305030304" pitchFamily="18" charset="0"/>
              </a:rPr>
              <a:t>reindeer</a:t>
            </a:r>
            <a:endParaRPr lang="fr-FR" dirty="0" smtClean="0">
              <a:solidFill>
                <a:schemeClr val="tx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PERSONALITIES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Alvar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aalto</a:t>
            </a:r>
            <a:endParaRPr lang="fr-FR" dirty="0" smtClean="0">
              <a:solidFill>
                <a:schemeClr val="tx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Ragnar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Granit</a:t>
            </a:r>
          </a:p>
          <a:p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 Matt 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Damon</a:t>
            </a:r>
            <a:endParaRPr lang="fr-FR" dirty="0">
              <a:solidFill>
                <a:schemeClr val="tx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Nathalie\Downloads\finla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6" y="-401593"/>
            <a:ext cx="4159695" cy="41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572000" y="620688"/>
            <a:ext cx="338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b="1" dirty="0" err="1" smtClean="0"/>
              <a:t>FINLAND</a:t>
            </a:r>
            <a:endParaRPr lang="fr-FR" sz="5200" b="1" dirty="0"/>
          </a:p>
        </p:txBody>
      </p:sp>
      <p:sp>
        <p:nvSpPr>
          <p:cNvPr id="10" name="Rectangle 9"/>
          <p:cNvSpPr/>
          <p:nvPr/>
        </p:nvSpPr>
        <p:spPr>
          <a:xfrm>
            <a:off x="3016523" y="4405363"/>
            <a:ext cx="173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</a:rPr>
              <a:t>Finnish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  <a:r>
              <a:rPr lang="fr-FR" dirty="0" err="1" smtClean="0">
                <a:solidFill>
                  <a:srgbClr val="002060"/>
                </a:solidFill>
              </a:rPr>
              <a:t>Swedish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72741"/>
            <a:ext cx="1736415" cy="10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527" y="4610736"/>
            <a:ext cx="1399698" cy="10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4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174</Words>
  <Application>Microsoft Office PowerPoint</Application>
  <PresentationFormat>Affichage à l'écran (4:3)</PresentationFormat>
  <Paragraphs>77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25</cp:revision>
  <dcterms:created xsi:type="dcterms:W3CDTF">2019-05-05T02:11:09Z</dcterms:created>
  <dcterms:modified xsi:type="dcterms:W3CDTF">2019-05-08T05:52:37Z</dcterms:modified>
</cp:coreProperties>
</file>