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096A-3BE5-4E23-B6B3-FA3CEDAF73F9}" type="datetimeFigureOut">
              <a:rPr lang="fr-FR" smtClean="0"/>
              <a:t>02/10/2017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FB07-8003-4810-8216-8882D1EC45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097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096A-3BE5-4E23-B6B3-FA3CEDAF73F9}" type="datetimeFigureOut">
              <a:rPr lang="fr-FR" smtClean="0"/>
              <a:t>02/10/2017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FB07-8003-4810-8216-8882D1EC45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841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096A-3BE5-4E23-B6B3-FA3CEDAF73F9}" type="datetimeFigureOut">
              <a:rPr lang="fr-FR" smtClean="0"/>
              <a:t>02/10/2017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FB07-8003-4810-8216-8882D1EC45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883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096A-3BE5-4E23-B6B3-FA3CEDAF73F9}" type="datetimeFigureOut">
              <a:rPr lang="fr-FR" smtClean="0"/>
              <a:t>02/10/2017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FB07-8003-4810-8216-8882D1EC45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327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096A-3BE5-4E23-B6B3-FA3CEDAF73F9}" type="datetimeFigureOut">
              <a:rPr lang="fr-FR" smtClean="0"/>
              <a:t>02/10/2017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FB07-8003-4810-8216-8882D1EC45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393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096A-3BE5-4E23-B6B3-FA3CEDAF73F9}" type="datetimeFigureOut">
              <a:rPr lang="fr-FR" smtClean="0"/>
              <a:t>02/10/2017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FB07-8003-4810-8216-8882D1EC45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9065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096A-3BE5-4E23-B6B3-FA3CEDAF73F9}" type="datetimeFigureOut">
              <a:rPr lang="fr-FR" smtClean="0"/>
              <a:t>02/10/2017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FB07-8003-4810-8216-8882D1EC45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857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096A-3BE5-4E23-B6B3-FA3CEDAF73F9}" type="datetimeFigureOut">
              <a:rPr lang="fr-FR" smtClean="0"/>
              <a:t>02/10/2017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FB07-8003-4810-8216-8882D1EC45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05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096A-3BE5-4E23-B6B3-FA3CEDAF73F9}" type="datetimeFigureOut">
              <a:rPr lang="fr-FR" smtClean="0"/>
              <a:t>02/10/2017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FB07-8003-4810-8216-8882D1EC45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2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096A-3BE5-4E23-B6B3-FA3CEDAF73F9}" type="datetimeFigureOut">
              <a:rPr lang="fr-FR" smtClean="0"/>
              <a:t>02/10/2017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FB07-8003-4810-8216-8882D1EC45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961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096A-3BE5-4E23-B6B3-FA3CEDAF73F9}" type="datetimeFigureOut">
              <a:rPr lang="fr-FR" smtClean="0"/>
              <a:t>02/10/2017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FB07-8003-4810-8216-8882D1EC45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4988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7096A-3BE5-4E23-B6B3-FA3CEDAF73F9}" type="datetimeFigureOut">
              <a:rPr lang="fr-FR" smtClean="0"/>
              <a:t>02/10/2017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4FB07-8003-4810-8216-8882D1EC45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292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364" y="1114688"/>
            <a:ext cx="2806080" cy="1080121"/>
          </a:xfrm>
        </p:spPr>
        <p:txBody>
          <a:bodyPr>
            <a:normAutofit/>
          </a:bodyPr>
          <a:lstStyle/>
          <a:p>
            <a:r>
              <a:rPr lang="fr-FR" sz="2800" b="1" i="1" u="sng" dirty="0" smtClean="0">
                <a:solidFill>
                  <a:srgbClr val="002060"/>
                </a:solidFill>
              </a:rPr>
              <a:t>Photos de la classe sur le B2M</a:t>
            </a:r>
            <a:endParaRPr lang="fr-FR" sz="2800" b="1" i="1" u="sng" dirty="0">
              <a:solidFill>
                <a:srgbClr val="00206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56076" y="1427038"/>
            <a:ext cx="5580112" cy="3253134"/>
          </a:xfrm>
        </p:spPr>
        <p:txBody>
          <a:bodyPr>
            <a:noAutofit/>
          </a:bodyPr>
          <a:lstStyle/>
          <a:p>
            <a:pPr algn="l"/>
            <a:r>
              <a:rPr lang="fr-FR" sz="1200" dirty="0" smtClean="0">
                <a:solidFill>
                  <a:schemeClr val="tx2"/>
                </a:solidFill>
              </a:rPr>
              <a:t>Toute la classe était heureuse de pouvoir faire cette visite.</a:t>
            </a:r>
          </a:p>
          <a:p>
            <a:pPr algn="l"/>
            <a:r>
              <a:rPr lang="fr-FR" sz="1200" dirty="0" smtClean="0">
                <a:solidFill>
                  <a:schemeClr val="tx2"/>
                </a:solidFill>
              </a:rPr>
              <a:t>En montant sur le bateau un par un sur un petit pont, le Second nous a fait </a:t>
            </a:r>
            <a:r>
              <a:rPr lang="fr-FR" sz="1200" dirty="0" smtClean="0">
                <a:solidFill>
                  <a:schemeClr val="tx2"/>
                </a:solidFill>
              </a:rPr>
              <a:t>visiter </a:t>
            </a:r>
            <a:r>
              <a:rPr lang="fr-FR" sz="1200" dirty="0" smtClean="0">
                <a:solidFill>
                  <a:schemeClr val="tx2"/>
                </a:solidFill>
              </a:rPr>
              <a:t>l’arrière du bateau et nous a expliqué les différentes activités menées par les marins. Puis, il nous a expliqué que les personnes qui se trouvaient à l’arrière du bateau, préparaient la </a:t>
            </a:r>
            <a:r>
              <a:rPr lang="fr-FR" sz="1200" dirty="0" smtClean="0">
                <a:solidFill>
                  <a:schemeClr val="tx2"/>
                </a:solidFill>
              </a:rPr>
              <a:t>journée portes ouvertes du lendemain.</a:t>
            </a:r>
            <a:endParaRPr lang="fr-FR" sz="1200" dirty="0" smtClean="0">
              <a:solidFill>
                <a:schemeClr val="tx2"/>
              </a:solidFill>
            </a:endParaRPr>
          </a:p>
          <a:p>
            <a:pPr algn="l"/>
            <a:r>
              <a:rPr lang="fr-FR" sz="1200" dirty="0" smtClean="0">
                <a:solidFill>
                  <a:schemeClr val="tx2"/>
                </a:solidFill>
              </a:rPr>
              <a:t>En rentrant à l’intérieur, on se trouvait dans un petit couloir </a:t>
            </a:r>
            <a:r>
              <a:rPr lang="fr-FR" sz="1200" dirty="0" smtClean="0">
                <a:solidFill>
                  <a:schemeClr val="tx2"/>
                </a:solidFill>
              </a:rPr>
              <a:t>où </a:t>
            </a:r>
            <a:r>
              <a:rPr lang="fr-FR" sz="1200" dirty="0" smtClean="0">
                <a:solidFill>
                  <a:schemeClr val="tx2"/>
                </a:solidFill>
              </a:rPr>
              <a:t>le Second nous explique les différents étages et différentes salles que l’on peut y trouver. Nous avons vu la cuisine, les chambres, la salle de repos…</a:t>
            </a:r>
          </a:p>
          <a:p>
            <a:pPr algn="l"/>
            <a:r>
              <a:rPr lang="fr-FR" sz="1200" dirty="0" smtClean="0">
                <a:solidFill>
                  <a:schemeClr val="tx2"/>
                </a:solidFill>
              </a:rPr>
              <a:t>Arrivés tout en haut du bateau, on s’est retrouvés dans une immense salle où se trouvent les tableaux de bord pour conduire/diriger le bateau : c’est la passerelle. </a:t>
            </a:r>
          </a:p>
          <a:p>
            <a:pPr algn="l"/>
            <a:r>
              <a:rPr lang="fr-FR" sz="1200" dirty="0" smtClean="0">
                <a:solidFill>
                  <a:schemeClr val="tx2"/>
                </a:solidFill>
              </a:rPr>
              <a:t>La visite était finie, nous avons appris de nombreuses choses et on garde un très grand souvenir.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404900" y="188640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fr-FR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79912" y="332656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fr-FR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94815" y="191358"/>
            <a:ext cx="44048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fr-FR" sz="5400" b="1" i="1" u="sng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Visite du B2M</a:t>
            </a:r>
            <a:endParaRPr lang="fr-FR" sz="5400" b="1" i="1" u="sng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64904"/>
            <a:ext cx="3563888" cy="41764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406" y="4509120"/>
            <a:ext cx="4554370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0484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172</Words>
  <Application>Microsoft Office PowerPoint</Application>
  <PresentationFormat>Affichage à l'écran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Photos de la classe sur le B2M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Photos de la classe sur le B2M</dc:title>
  <dc:creator>College</dc:creator>
  <cp:lastModifiedBy>Administrateur</cp:lastModifiedBy>
  <cp:revision>7</cp:revision>
  <dcterms:created xsi:type="dcterms:W3CDTF">2017-09-08T02:25:29Z</dcterms:created>
  <dcterms:modified xsi:type="dcterms:W3CDTF">2017-10-02T03:26:55Z</dcterms:modified>
</cp:coreProperties>
</file>