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20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2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2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2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3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D6138-BD4E-4C47-A351-D6A678D52F1F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2D80-0F73-49A7-9F46-8BB831C2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116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9" y="332655"/>
            <a:ext cx="6858000" cy="63610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04664"/>
            <a:ext cx="7315200" cy="14700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dobe Myungjo Std M" pitchFamily="18" charset="-128"/>
                <a:ea typeface="Adobe Myungjo Std M" pitchFamily="18" charset="-128"/>
              </a:rPr>
              <a:t>PHOTOS DE LA BASE AERIENNE DE TONTOUTA</a:t>
            </a:r>
            <a:endParaRPr lang="fr-FR" b="1" dirty="0">
              <a:solidFill>
                <a:srgbClr val="002060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960440" cy="3904753"/>
          </a:xfrm>
        </p:spPr>
      </p:pic>
      <p:sp>
        <p:nvSpPr>
          <p:cNvPr id="7" name="ZoneTexte 6"/>
          <p:cNvSpPr txBox="1"/>
          <p:nvPr/>
        </p:nvSpPr>
        <p:spPr>
          <a:xfrm>
            <a:off x="5508104" y="476672"/>
            <a:ext cx="20882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Ce moment là était celui où des élèves y compris deux de notre classe ont pu faire un tour dans le CASA.</a:t>
            </a:r>
            <a:endParaRPr lang="fr-FR" sz="2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131631" cy="36724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9552" y="4305929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Citation de Wilma : </a:t>
            </a:r>
          </a:p>
          <a:p>
            <a:r>
              <a:rPr lang="fr-FR" dirty="0" smtClean="0"/>
              <a:t>«  j’étais vraiment </a:t>
            </a:r>
            <a:r>
              <a:rPr lang="fr-FR" dirty="0" smtClean="0"/>
              <a:t>émue </a:t>
            </a:r>
            <a:r>
              <a:rPr lang="fr-FR" dirty="0" smtClean="0"/>
              <a:t>et excitée lors de ce vol  »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43608" y="558924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Citation d’</a:t>
            </a:r>
            <a:r>
              <a:rPr lang="fr-FR" dirty="0" err="1" smtClean="0"/>
              <a:t>Azael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« J’étais vraiment heureux d’avoir participé à ce baptême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7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064896" cy="21602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Z:\CLASSES\301\Défense\22.06.17.tontouta.appcollege\SAM_3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154"/>
            <a:ext cx="6539931" cy="649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83098"/>
            <a:ext cx="80406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6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Z:\CLASSES\301\Défense\22.06.17.tontouta.appcollege\SAM_4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733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CLASSES\301\Défense\22.06.17.tontouta.appcollege\SAM_3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45" y="1"/>
            <a:ext cx="271281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CLASSES\301\Défense\22.06.17.tontouta.appcollege\SAM_3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43" y="0"/>
            <a:ext cx="3167361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920" y="2662144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>
              <a:spcBef>
                <a:spcPct val="20000"/>
              </a:spcBef>
              <a:buClr>
                <a:srgbClr val="D34817"/>
              </a:buClr>
              <a:buSzPct val="80000"/>
            </a:pP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Nous sommes montés dans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l’avion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de Aircalin et nous avons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pu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nous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assoir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sur les sièges et prendre des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photos. Certains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n’étaient jamais montés dans un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avion.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L’équipage nous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a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expliqué des choses sur l’avion et sur la compagnie. Nous avons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pu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visiter le cockpit ce qui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est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un privilège pour nous car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ce </a:t>
            </a:r>
            <a:r>
              <a:rPr lang="fr-FR" sz="2400" dirty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n’est pas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autorisé </a:t>
            </a:r>
            <a:r>
              <a:rPr lang="fr-FR" sz="2400" dirty="0" smtClean="0">
                <a:solidFill>
                  <a:schemeClr val="bg1"/>
                </a:solidFill>
                <a:latin typeface="Book Antiqua" panose="02040602050305030304" pitchFamily="18" charset="0"/>
                <a:cs typeface="Aharoni" panose="02010803020104030203" pitchFamily="2" charset="-79"/>
              </a:rPr>
              <a:t>en temps normal.</a:t>
            </a:r>
            <a:endParaRPr lang="fr-FR" sz="2400" dirty="0">
              <a:solidFill>
                <a:schemeClr val="bg1"/>
              </a:solidFill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5515"/>
            <a:ext cx="2171399" cy="205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Z:\CLASSES\301\Défense\22.06.17.tontouta.appcollege\SAM_39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1260"/>
            <a:ext cx="350303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:\CLASSES\301\Défense\22.06.17.tontouta.appcollege\SAM_39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848"/>
            <a:ext cx="1866100" cy="20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002060"/>
                </a:solidFill>
                <a:latin typeface="Algerian" panose="04020705040A02060702" pitchFamily="82" charset="0"/>
              </a:rPr>
              <a:t>Hélicoptère de la MARINE</a:t>
            </a:r>
            <a:endParaRPr lang="fr-FR" u="sng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112568" cy="4525963"/>
          </a:xfrm>
        </p:spPr>
      </p:pic>
      <p:sp>
        <p:nvSpPr>
          <p:cNvPr id="7" name="ZoneTexte 6"/>
          <p:cNvSpPr txBox="1"/>
          <p:nvPr/>
        </p:nvSpPr>
        <p:spPr>
          <a:xfrm>
            <a:off x="5868144" y="3068960"/>
            <a:ext cx="3275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Cet hélicoptère fait partie de la </a:t>
            </a:r>
            <a:r>
              <a:rPr lang="fr-FR" sz="2000" dirty="0" smtClean="0"/>
              <a:t>Marine </a:t>
            </a:r>
            <a:r>
              <a:rPr lang="fr-FR" sz="2000" dirty="0" smtClean="0"/>
              <a:t>, il se nomme l’ALOUETTE et il est sur </a:t>
            </a:r>
            <a:r>
              <a:rPr lang="fr-FR" sz="2000" dirty="0" smtClean="0"/>
              <a:t>la frégate de surveillance : Le </a:t>
            </a:r>
            <a:r>
              <a:rPr lang="fr-FR" sz="2000" dirty="0" smtClean="0"/>
              <a:t>Vendémiaire.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025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VISITE DE L’HELIC OCEAN</a:t>
            </a:r>
            <a:endParaRPr lang="fr-FR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0"/>
            <a:ext cx="525658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5724128" y="1916832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Sur cet photo est présent </a:t>
            </a:r>
            <a:r>
              <a:rPr lang="fr-FR" dirty="0" smtClean="0"/>
              <a:t>l’HELICOCEAN. Cet </a:t>
            </a:r>
            <a:r>
              <a:rPr lang="fr-FR" dirty="0" smtClean="0"/>
              <a:t>hélicoptère </a:t>
            </a:r>
            <a:r>
              <a:rPr lang="fr-FR" dirty="0" smtClean="0"/>
              <a:t>a </a:t>
            </a:r>
            <a:r>
              <a:rPr lang="fr-FR" dirty="0" smtClean="0"/>
              <a:t>plusieurs types de missions comme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-secourir </a:t>
            </a:r>
            <a:r>
              <a:rPr lang="fr-FR" dirty="0" smtClean="0"/>
              <a:t>des personnes.</a:t>
            </a:r>
          </a:p>
          <a:p>
            <a:pPr algn="just"/>
            <a:r>
              <a:rPr lang="fr-FR" dirty="0" smtClean="0"/>
              <a:t>- </a:t>
            </a:r>
            <a:r>
              <a:rPr lang="fr-FR" dirty="0" smtClean="0"/>
              <a:t>faire </a:t>
            </a:r>
            <a:r>
              <a:rPr lang="fr-FR" dirty="0" smtClean="0"/>
              <a:t>des photographies </a:t>
            </a:r>
            <a:r>
              <a:rPr lang="fr-FR" dirty="0" smtClean="0"/>
              <a:t>aériennes</a:t>
            </a:r>
            <a:endParaRPr lang="fr-FR" dirty="0" smtClean="0"/>
          </a:p>
          <a:p>
            <a:pPr algn="just"/>
            <a:r>
              <a:rPr lang="fr-FR" dirty="0" smtClean="0"/>
              <a:t>- </a:t>
            </a:r>
            <a:r>
              <a:rPr lang="fr-FR" dirty="0" smtClean="0"/>
              <a:t>surveiller</a:t>
            </a:r>
            <a:endParaRPr lang="fr-FR" dirty="0" smtClean="0"/>
          </a:p>
          <a:p>
            <a:pPr algn="just"/>
            <a:r>
              <a:rPr lang="fr-FR" dirty="0" smtClean="0"/>
              <a:t>…ect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1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60197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1331640" y="4468417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Voici un des quatre hangars de la base aérienne, nous n’avons pas eu le droit d’y accéder car il était fermé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fr-FR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Interdiction 5"/>
          <p:cNvSpPr/>
          <p:nvPr/>
        </p:nvSpPr>
        <p:spPr>
          <a:xfrm>
            <a:off x="6588224" y="692696"/>
            <a:ext cx="936104" cy="115392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4" y="2852936"/>
            <a:ext cx="4248472" cy="3870027"/>
          </a:xfrm>
        </p:spPr>
      </p:pic>
      <p:sp>
        <p:nvSpPr>
          <p:cNvPr id="7" name="ZoneTexte 6"/>
          <p:cNvSpPr txBox="1"/>
          <p:nvPr/>
        </p:nvSpPr>
        <p:spPr>
          <a:xfrm>
            <a:off x="1015620" y="436510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ndalus" panose="02020603050405020304" pitchFamily="18" charset="-78"/>
                <a:cs typeface="Andalus" panose="02020603050405020304" pitchFamily="18" charset="-78"/>
              </a:rPr>
              <a:t>L</a:t>
            </a:r>
            <a:r>
              <a:rPr 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orsque nous étions sur le site des sapeurs pompier, nous avons regardé comment intervenaient les pompiers.</a:t>
            </a:r>
            <a:endParaRPr lang="fr-FR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9" y="116632"/>
            <a:ext cx="3719481" cy="37194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39952" y="548680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Voici le site des sapeurs pompiers, nous l’avons visité </a:t>
            </a:r>
            <a:r>
              <a:rPr lang="fr-FR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 nous avons vu à l’intérieur du matériel de </a:t>
            </a:r>
            <a:r>
              <a:rPr lang="fr-FR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pompier.</a:t>
            </a:r>
            <a:endParaRPr lang="fr-FR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159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2" y="836712"/>
            <a:ext cx="4525963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5652120" y="270892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c’était l’emplacement où se </a:t>
            </a:r>
            <a:r>
              <a:rPr lang="fr-FR" dirty="0" smtClean="0"/>
              <a:t>trouvaient </a:t>
            </a:r>
            <a:r>
              <a:rPr lang="fr-FR" dirty="0" smtClean="0"/>
              <a:t>les armes. On a eu le droit d’y toucher. « C’était cool d’avoir pu touché un FAMAS ».</a:t>
            </a:r>
            <a:endParaRPr lang="fr-FR" dirty="0"/>
          </a:p>
        </p:txBody>
      </p:sp>
      <p:sp>
        <p:nvSpPr>
          <p:cNvPr id="7" name="Pensées 6"/>
          <p:cNvSpPr/>
          <p:nvPr/>
        </p:nvSpPr>
        <p:spPr>
          <a:xfrm>
            <a:off x="3023065" y="836712"/>
            <a:ext cx="2088232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19109" y="13001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C’était cool.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9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576064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6228184" y="1916832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ndara" panose="020E0502030303020204" pitchFamily="34" charset="0"/>
              </a:rPr>
              <a:t>Nous avons pu voir une intervention des soldats de la base aérienne. C’était vraiment sympa. Ils avaient l’air </a:t>
            </a:r>
            <a:r>
              <a:rPr lang="fr-FR" sz="2000" dirty="0" smtClean="0">
                <a:latin typeface="Candara" panose="020E0502030303020204" pitchFamily="34" charset="0"/>
              </a:rPr>
              <a:t>motivés </a:t>
            </a:r>
            <a:r>
              <a:rPr lang="fr-FR" sz="2000" dirty="0" smtClean="0">
                <a:latin typeface="Candara" panose="020E0502030303020204" pitchFamily="34" charset="0"/>
              </a:rPr>
              <a:t>et sérieux. </a:t>
            </a:r>
            <a:endParaRPr lang="fr-FR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273</Words>
  <Application>Microsoft Office PowerPoint</Application>
  <PresentationFormat>Affichage à l'écran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PHOTOS DE LA BASE AERIENNE DE TONTOUTA</vt:lpstr>
      <vt:lpstr> </vt:lpstr>
      <vt:lpstr>Présentation PowerPoint</vt:lpstr>
      <vt:lpstr>Hélicoptère de la MARINE</vt:lpstr>
      <vt:lpstr>VISITE DE L’HELIC OCEAN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DE LA BASE AERIENNE DE TONTOUTA</dc:title>
  <dc:creator>College</dc:creator>
  <cp:lastModifiedBy>Administrateur</cp:lastModifiedBy>
  <cp:revision>10</cp:revision>
  <dcterms:created xsi:type="dcterms:W3CDTF">2017-09-08T02:24:47Z</dcterms:created>
  <dcterms:modified xsi:type="dcterms:W3CDTF">2017-10-02T03:22:01Z</dcterms:modified>
</cp:coreProperties>
</file>