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20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22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2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23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2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44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24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36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5" name="Oval 41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6" name="Oval 40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7" name="Pie 33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35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45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20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47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3" name="Oval 48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49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6" name="Oval 50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6" name="Straight Connector 3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131C1-1088-41F3-B1F8-72AE9992C295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56AA-D65B-4884-8CE7-832A82AA329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5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7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1AB78-347E-46E0-BB4F-4A4E7A2ED1D9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91A86-F127-4689-B174-AB3AF441B24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8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50F4635-1A53-4FF0-BE50-154C78AACB54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E15C96-C8AA-4AB2-9812-9E0D37EC53E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B5F8F-6E64-4E8F-8E3F-E70A8BC13B01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39B6-CFF3-4052-A052-AB6DC568A8F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9DB9AA-CA78-4461-A8ED-51073FAA0FCA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3CEE3-26D7-4482-B58C-9C0EB9873A0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0C364-A6B7-4900-9FDB-31C1FDB17F52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4E3C-8AFB-4BD4-9116-B373618E317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3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7" descr="TitleSlide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30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9" name="Oval 31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0" name="Oval 32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1" name="Pie 34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38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Pie 43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Arc 14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52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7" name="Oval 53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8" name="Arc 17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55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0" name="Oval 56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21" name="Freeform 24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20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25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23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Freeform 27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Freeform 28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Header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6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16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17" name="Arc 16"/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4"/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9" name="Oval 25"/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13" name="Pie 19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20"/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15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27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2" name="Chord 3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53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51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52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72BBD-7A23-4C20-A33F-776FBE51FFE4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9E830-4992-486B-BE93-F5A0F61C58A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C8AAB-32DB-4109-8D7B-31A322C62575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7E4B5-FFD4-447D-B24F-4080E259BA6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E0A85-676F-4A5E-9B06-6836572C2752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C546E-20FD-4699-A633-17227D0E471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1152-CF66-4161-B802-D3F14906EE3D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B2772-828E-4F88-9E76-1EDC9E4E5BB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ACBAD-AB93-4BF0-90BA-549108FC0F54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4E37E-83A0-4D03-8E7A-8235BBB0161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5FB6D81F-039D-4E2B-90A4-DA48618F5845}" type="datetimeFigureOut">
              <a:rPr lang="en-US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764940D-190F-4C5B-95D1-BBFB11A7979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15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TRANSJUNIORS%20UNSS%202016/DSC05132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/Users/Fabrice/Pictures/TRANSJUNIORS%20UNSS%202016/DSC05136.JPG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/Users/Fabrice/Pictures/TRANSJUNIORS%20UNSS%202016/DSC05145.JPG" TargetMode="External"/><Relationship Id="rId7" Type="http://schemas.openxmlformats.org/officeDocument/2006/relationships/image" Target="/Users/Fabrice/Pictures/TRANSJUNIORS%20UNSS%202016/DSC05147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/Users/Fabrice/Pictures/TRANSJUNIORS%20UNSS%202016/DSC05148.JPG" TargetMode="External"/><Relationship Id="rId4" Type="http://schemas.openxmlformats.org/officeDocument/2006/relationships/image" Target="../media/image23.jpeg"/><Relationship Id="rId9" Type="http://schemas.openxmlformats.org/officeDocument/2006/relationships/image" Target="/Users/Fabrice/Pictures/TRANSJUNIORS%20UNSS%202016/DSC0515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TRANSJUNIORS%20UNSS%202016/DSC05137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TRANSJUNIORS%20UNSS%202016/DSC05153.JPG" TargetMode="External"/><Relationship Id="rId7" Type="http://schemas.openxmlformats.org/officeDocument/2006/relationships/image" Target="/Users/Fabrice/Pictures/TRANSJUNIORS%20UNSS%202016/DSC05155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/Users/Fabrice/Pictures/TRANSJUNIORS%20UNSS%202016/DSC05154.JPG" TargetMode="Externa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TRANSJUNIORS%20UNSS%202016/DSC05156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/Users/Fabrice/Pictures/TRANSJUNIORS%20UNSS%202016/DSC05157.JPG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/Users/Fabrice/Pictures/TRANSJUNIORS%20UNSS%202016/DSC05160.JPG" TargetMode="External"/><Relationship Id="rId7" Type="http://schemas.openxmlformats.org/officeDocument/2006/relationships/image" Target="/Users/Fabrice/Pictures/TRANSJUNIORS%20UNSS%202016/DSC05165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/Users/Fabrice/Pictures/TRANSJUNIORS%20UNSS%202016/DSC05164.JPG" TargetMode="External"/><Relationship Id="rId4" Type="http://schemas.openxmlformats.org/officeDocument/2006/relationships/image" Target="../media/image33.jpeg"/><Relationship Id="rId9" Type="http://schemas.openxmlformats.org/officeDocument/2006/relationships/image" Target="/Users/Fabrice/Pictures/TRANSJUNIORS%20UNSS%202016/DSC05166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TRANSJUNIORS%20UNSS%202016/DSC05168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/Users/Fabrice/Pictures/TRANSJUNIORS%20UNSS%202016/DSC05172.JPG" TargetMode="Externa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TRANSJUNIORS%20UNSS%202016/DSC05173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TRANSJUNIORS%20UNSS%202016/DSC05174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/Users/Fabrice/Pictures/TRANSJUNIORS%20UNSS%202016/DSC05098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Ours-blanc-Ursus-maritimus-a&#768;-Churchill-au-Manitoba-Canada.-&#169;-Marie-Chantal-Marchand-WWF-Canad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/Users/Fabrice/Pictures/TRANSJUNIORS%20UNSS%202016/DSC05099.JPG" TargetMode="External"/><Relationship Id="rId7" Type="http://schemas.openxmlformats.org/officeDocument/2006/relationships/image" Target="/Users/Fabrice/Pictures/TRANSJUNIORS%20UNSS%202016/DSC05103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/Users/Fabrice/Pictures/TRANSJUNIORS%20UNSS%202016/DSC05100.JPG" TargetMode="External"/><Relationship Id="rId4" Type="http://schemas.openxmlformats.org/officeDocument/2006/relationships/image" Target="../media/image11.jpeg"/><Relationship Id="rId9" Type="http://schemas.openxmlformats.org/officeDocument/2006/relationships/image" Target="/Users/Fabrice/Pictures/TRANSJUNIORS%20UNSS%202016/DSC05109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TRANSJUNIORS%20UNSS%202016/DSC05111.JPG" TargetMode="External"/><Relationship Id="rId7" Type="http://schemas.openxmlformats.org/officeDocument/2006/relationships/image" Target="/Users/Fabrice/Pictures/TRANSJUNIORS%20UNSS%202016/DSC0511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/Users/Fabrice/Pictures/TRANSJUNIORS%20UNSS%202016/DSC05110.JPG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/Users/Fabrice/Pictures/TRANSJUNIORS%20UNSS%202016/DSC05119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/Users/Fabrice/Pictures/TRANSJUNIORS%20UNSS%202016/DSC05120.JPG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Fabrice/Pictures/TRANSJUNIORS%20UNSS%202016/DSC05121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>
          <a:xfrm rot="21042312">
            <a:off x="1022350" y="2960688"/>
            <a:ext cx="7551738" cy="1612900"/>
          </a:xfrm>
        </p:spPr>
        <p:txBody>
          <a:bodyPr/>
          <a:lstStyle/>
          <a:p>
            <a:pPr eaLnBrk="1" hangingPunct="1"/>
            <a:r>
              <a:rPr lang="fr-FR" smtClean="0"/>
              <a:t>La TRANSJUNIORS 2016</a:t>
            </a:r>
          </a:p>
        </p:txBody>
      </p:sp>
      <p:sp>
        <p:nvSpPr>
          <p:cNvPr id="16386" name="Sous-titre 2"/>
          <p:cNvSpPr>
            <a:spLocks noGrp="1"/>
          </p:cNvSpPr>
          <p:nvPr>
            <p:ph type="subTitle" idx="1"/>
          </p:nvPr>
        </p:nvSpPr>
        <p:spPr bwMode="auto">
          <a:xfrm rot="21060000">
            <a:off x="2551113" y="4705350"/>
            <a:ext cx="6400800" cy="9144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fr-FR" smtClean="0"/>
              <a:t>03 juillet 2016, Tribu Montfaouè (POYA)</a:t>
            </a:r>
          </a:p>
        </p:txBody>
      </p:sp>
      <p:sp>
        <p:nvSpPr>
          <p:cNvPr id="16387" name="ZoneTexte 3"/>
          <p:cNvSpPr txBox="1">
            <a:spLocks noChangeArrowheads="1"/>
          </p:cNvSpPr>
          <p:nvPr/>
        </p:nvSpPr>
        <p:spPr bwMode="auto">
          <a:xfrm>
            <a:off x="6453188" y="6335713"/>
            <a:ext cx="2530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Lycée Antoine KELA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DSC05132.JPG" descr="/Users/Fabrice/Pictures/TRANSJUNIORS UNSS 2016/DSC05132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3813" y="0"/>
            <a:ext cx="45608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DSC05136.JPG" descr="/Users/Fabrice/Pictures/TRANSJUNIORS UNSS 2016/DSC05136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84700" y="3438525"/>
            <a:ext cx="4559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ZoneTexte 3"/>
          <p:cNvSpPr txBox="1">
            <a:spLocks noChangeArrowheads="1"/>
          </p:cNvSpPr>
          <p:nvPr/>
        </p:nvSpPr>
        <p:spPr bwMode="auto">
          <a:xfrm>
            <a:off x="4819650" y="792163"/>
            <a:ext cx="3954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En marche vers le point de départ </a:t>
            </a:r>
          </a:p>
        </p:txBody>
      </p:sp>
      <p:sp>
        <p:nvSpPr>
          <p:cNvPr id="25604" name="ZoneTexte 4"/>
          <p:cNvSpPr txBox="1">
            <a:spLocks noChangeArrowheads="1"/>
          </p:cNvSpPr>
          <p:nvPr/>
        </p:nvSpPr>
        <p:spPr bwMode="auto">
          <a:xfrm>
            <a:off x="2489200" y="4830763"/>
            <a:ext cx="209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 l</a:t>
            </a:r>
            <a:r>
              <a:rPr lang="fr-FR" altLang="fr-FR"/>
              <a:t>’</a:t>
            </a:r>
            <a:r>
              <a:rPr lang="fr-FR"/>
              <a:t>échauffement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DSC05145.JPG" descr="/Users/Fabrice/Pictures/TRANSJUNIORS UNSS 2016/DSC05145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DSC05148.JPG" descr="/Users/Fabrice/Pictures/TRANSJUNIORS UNSS 2016/DSC05148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3978275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DSC05147.JPG" descr="/Users/Fabrice/Pictures/TRANSJUNIORS UNSS 2016/DSC05147.JPG"/>
          <p:cNvPicPr>
            <a:picLocks noChangeAspect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303838" y="39782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DSC05151.JPG" descr="/Users/Fabrice/Pictures/TRANSJUNIORS UNSS 2016/DSC05151.JPG"/>
          <p:cNvPicPr>
            <a:picLocks noChangeAspect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5303838" y="0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ZoneTexte 5"/>
          <p:cNvSpPr txBox="1">
            <a:spLocks noChangeArrowheads="1"/>
          </p:cNvSpPr>
          <p:nvPr/>
        </p:nvSpPr>
        <p:spPr bwMode="auto">
          <a:xfrm>
            <a:off x="379413" y="3136900"/>
            <a:ext cx="832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Mais que faisons nous pendant ce temps, agglutiné autour d</a:t>
            </a:r>
            <a:r>
              <a:rPr lang="fr-FR" altLang="fr-FR"/>
              <a:t>’</a:t>
            </a:r>
            <a:r>
              <a:rPr lang="fr-FR"/>
              <a:t>un Ipad au milieu de la vallée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DSC05137.JPG" descr="/Users/Fabrice/Pictures/TRANSJUNIORS UNSS 2016/DSC05137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62050" y="145732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ZoneTexte 2"/>
          <p:cNvSpPr txBox="1">
            <a:spLocks noChangeArrowheads="1"/>
          </p:cNvSpPr>
          <p:nvPr/>
        </p:nvSpPr>
        <p:spPr bwMode="auto">
          <a:xfrm>
            <a:off x="303213" y="1041400"/>
            <a:ext cx="8307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La séance des tirs au but de l</a:t>
            </a:r>
            <a:r>
              <a:rPr lang="fr-FR" altLang="fr-FR"/>
              <a:t>’</a:t>
            </a:r>
            <a:r>
              <a:rPr lang="fr-FR"/>
              <a:t>Euro EN DIRECT sur TF1. Faut le faire non?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DSC05153.JPG" descr="/Users/Fabrice/Pictures/TRANSJUNIORS UNSS 2016/DSC05153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DSC05154.JPG" descr="/Users/Fabrice/Pictures/TRANSJUNIORS UNSS 2016/DSC05154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582863" y="2089150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DSC05155.JPG" descr="/Users/Fabrice/Pictures/TRANSJUNIORS UNSS 2016/DSC05155.JPG"/>
          <p:cNvPicPr>
            <a:picLocks noChangeAspect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303838" y="39782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ZoneTexte 4"/>
          <p:cNvSpPr txBox="1">
            <a:spLocks noChangeArrowheads="1"/>
          </p:cNvSpPr>
          <p:nvPr/>
        </p:nvSpPr>
        <p:spPr bwMode="auto">
          <a:xfrm>
            <a:off x="3973513" y="1368425"/>
            <a:ext cx="213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 vos marques</a:t>
            </a:r>
            <a:r>
              <a:rPr lang="is-IS"/>
              <a:t>….</a:t>
            </a:r>
            <a:endParaRPr lang="fr-FR"/>
          </a:p>
        </p:txBody>
      </p:sp>
      <p:sp>
        <p:nvSpPr>
          <p:cNvPr id="28677" name="ZoneTexte 5"/>
          <p:cNvSpPr txBox="1">
            <a:spLocks noChangeArrowheads="1"/>
          </p:cNvSpPr>
          <p:nvPr/>
        </p:nvSpPr>
        <p:spPr bwMode="auto">
          <a:xfrm>
            <a:off x="7499350" y="3608388"/>
            <a:ext cx="137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PARTEZ !!!</a:t>
            </a:r>
          </a:p>
        </p:txBody>
      </p:sp>
      <p:sp>
        <p:nvSpPr>
          <p:cNvPr id="28678" name="ZoneTexte 6"/>
          <p:cNvSpPr txBox="1">
            <a:spLocks noChangeArrowheads="1"/>
          </p:cNvSpPr>
          <p:nvPr/>
        </p:nvSpPr>
        <p:spPr bwMode="auto">
          <a:xfrm>
            <a:off x="6423025" y="2695575"/>
            <a:ext cx="96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Prêt</a:t>
            </a:r>
            <a:r>
              <a:rPr lang="is-IS"/>
              <a:t>….</a:t>
            </a:r>
            <a:endParaRPr lang="fr-FR"/>
          </a:p>
        </p:txBody>
      </p:sp>
      <p:sp>
        <p:nvSpPr>
          <p:cNvPr id="28679" name="ZoneTexte 7"/>
          <p:cNvSpPr txBox="1">
            <a:spLocks noChangeArrowheads="1"/>
          </p:cNvSpPr>
          <p:nvPr/>
        </p:nvSpPr>
        <p:spPr bwMode="auto">
          <a:xfrm>
            <a:off x="368300" y="5768975"/>
            <a:ext cx="1531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/>
              <a:t>9h00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DSC05156.JPG" descr="/Users/Fabrice/Pictures/TRANSJUNIORS UNSS 2016/DSC05156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DSC05157.JPG" descr="/Users/Fabrice/Pictures/TRANSJUNIORS UNSS 2016/DSC05157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ZoneTexte 3"/>
          <p:cNvSpPr txBox="1">
            <a:spLocks noChangeArrowheads="1"/>
          </p:cNvSpPr>
          <p:nvPr/>
        </p:nvSpPr>
        <p:spPr bwMode="auto">
          <a:xfrm>
            <a:off x="5405438" y="1411288"/>
            <a:ext cx="3560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1h29mn plus tard</a:t>
            </a:r>
            <a:r>
              <a:rPr lang="is-IS" sz="2800"/>
              <a:t>…</a:t>
            </a:r>
            <a:r>
              <a:rPr lang="fr-FR" sz="2800"/>
              <a:t> </a:t>
            </a:r>
          </a:p>
        </p:txBody>
      </p:sp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554038" y="4471988"/>
            <a:ext cx="3062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>
                <a:solidFill>
                  <a:srgbClr val="FF0000"/>
                </a:solidFill>
              </a:rPr>
              <a:t>BRAVO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1"/>
          <p:cNvSpPr txBox="1">
            <a:spLocks noChangeArrowheads="1"/>
          </p:cNvSpPr>
          <p:nvPr/>
        </p:nvSpPr>
        <p:spPr bwMode="auto">
          <a:xfrm>
            <a:off x="466725" y="2714625"/>
            <a:ext cx="8423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Et après de tels efforts physiques et psychologiques, certains garçons n</a:t>
            </a:r>
            <a:r>
              <a:rPr lang="fr-FR" altLang="fr-FR"/>
              <a:t>’</a:t>
            </a:r>
            <a:r>
              <a:rPr lang="fr-FR"/>
              <a:t>ont pas perdu de temps pour prendre une bonne douche et</a:t>
            </a:r>
            <a:r>
              <a:rPr lang="is-IS"/>
              <a:t>…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DSC05160.JPG" descr="/Users/Fabrice/Pictures/TRANSJUNIORS UNSS 2016/DSC05160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DSC05164.JPG" descr="/Users/Fabrice/Pictures/TRANSJUNIORS UNSS 2016/DSC05164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03838" y="0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DSC05165.JPG" descr="/Users/Fabrice/Pictures/TRANSJUNIORS UNSS 2016/DSC05165.JPG"/>
          <p:cNvPicPr>
            <a:picLocks noChangeAspect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0" y="3978275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DSC05166.JPG" descr="/Users/Fabrice/Pictures/TRANSJUNIORS UNSS 2016/DSC05166.JPG"/>
          <p:cNvPicPr>
            <a:picLocks noChangeAspect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5303838" y="39782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ZoneTexte 6"/>
          <p:cNvSpPr txBox="1">
            <a:spLocks noChangeArrowheads="1"/>
          </p:cNvSpPr>
          <p:nvPr/>
        </p:nvSpPr>
        <p:spPr bwMode="auto">
          <a:xfrm>
            <a:off x="2432050" y="3270250"/>
            <a:ext cx="399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Séance de massage et podologue.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DSC05168.JPG" descr="/Users/Fabrice/Pictures/TRANSJUNIORS UNSS 2016/DSC05168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52800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DSC05172.JPG" descr="/Users/Fabrice/Pictures/TRANSJUNIORS UNSS 2016/DSC05172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863975" y="2898775"/>
            <a:ext cx="52800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ZoneTexte 3"/>
          <p:cNvSpPr txBox="1">
            <a:spLocks noChangeArrowheads="1"/>
          </p:cNvSpPr>
          <p:nvPr/>
        </p:nvSpPr>
        <p:spPr bwMode="auto">
          <a:xfrm>
            <a:off x="6007100" y="0"/>
            <a:ext cx="306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u="sng"/>
              <a:t>Remise des récompenses</a:t>
            </a:r>
          </a:p>
        </p:txBody>
      </p:sp>
      <p:sp>
        <p:nvSpPr>
          <p:cNvPr id="32772" name="ZoneTexte 4"/>
          <p:cNvSpPr txBox="1">
            <a:spLocks noChangeArrowheads="1"/>
          </p:cNvSpPr>
          <p:nvPr/>
        </p:nvSpPr>
        <p:spPr bwMode="auto">
          <a:xfrm>
            <a:off x="5280025" y="998538"/>
            <a:ext cx="322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8000"/>
                </a:solidFill>
              </a:rPr>
              <a:t>7</a:t>
            </a:r>
            <a:r>
              <a:rPr lang="fr-FR" baseline="30000">
                <a:solidFill>
                  <a:srgbClr val="008000"/>
                </a:solidFill>
              </a:rPr>
              <a:t>ème</a:t>
            </a:r>
            <a:r>
              <a:rPr lang="fr-FR">
                <a:solidFill>
                  <a:srgbClr val="008000"/>
                </a:solidFill>
              </a:rPr>
              <a:t> au classement général </a:t>
            </a:r>
          </a:p>
        </p:txBody>
      </p:sp>
      <p:sp>
        <p:nvSpPr>
          <p:cNvPr id="32773" name="ZoneTexte 5"/>
          <p:cNvSpPr txBox="1">
            <a:spLocks noChangeArrowheads="1"/>
          </p:cNvSpPr>
          <p:nvPr/>
        </p:nvSpPr>
        <p:spPr bwMode="auto">
          <a:xfrm>
            <a:off x="639763" y="4260850"/>
            <a:ext cx="3224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Champion territorial UNSS, catégorie Cadet</a:t>
            </a:r>
          </a:p>
        </p:txBody>
      </p:sp>
      <p:sp>
        <p:nvSpPr>
          <p:cNvPr id="32774" name="ZoneTexte 6"/>
          <p:cNvSpPr txBox="1">
            <a:spLocks noChangeArrowheads="1"/>
          </p:cNvSpPr>
          <p:nvPr/>
        </p:nvSpPr>
        <p:spPr bwMode="auto">
          <a:xfrm>
            <a:off x="412750" y="5476875"/>
            <a:ext cx="322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Ils sont timides ces champions devant tout leur public</a:t>
            </a:r>
            <a:r>
              <a:rPr lang="is-IS"/>
              <a:t>…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DSC05173.JPG" descr="/Users/Fabrice/Pictures/TRANSJUNIORS UNSS 2016/DSC05173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DSC05174.JPG" descr="/Users/Fabrice/Pictures/TRANSJUNIORS UNSS 2016/DSC05174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ZoneTexte 2"/>
          <p:cNvSpPr txBox="1">
            <a:spLocks noChangeArrowheads="1"/>
          </p:cNvSpPr>
          <p:nvPr/>
        </p:nvSpPr>
        <p:spPr bwMode="auto">
          <a:xfrm>
            <a:off x="0" y="303213"/>
            <a:ext cx="9234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CCFFCC"/>
                </a:solidFill>
              </a:rPr>
              <a:t>MERCI A TOUTES ET TOUS DE VOTRE ATTENTION !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4513" y="1166813"/>
            <a:ext cx="7170737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</a:rPr>
              <a:t>Le repas du soir, sous forme de barquettes au choix. Au menu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+mn-lt"/>
                <a:ea typeface="+mn-ea"/>
              </a:rPr>
              <a:t>Salade de chou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+mn-lt"/>
                <a:ea typeface="+mn-ea"/>
              </a:rPr>
              <a:t>Pâtes avec poulet au </a:t>
            </a:r>
            <a:r>
              <a:rPr lang="fr-FR" dirty="0" err="1">
                <a:latin typeface="+mn-lt"/>
                <a:ea typeface="+mn-ea"/>
              </a:rPr>
              <a:t>soyo</a:t>
            </a:r>
            <a:r>
              <a:rPr lang="fr-FR" dirty="0">
                <a:latin typeface="+mn-lt"/>
                <a:ea typeface="+mn-ea"/>
              </a:rPr>
              <a:t>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+mn-lt"/>
                <a:ea typeface="+mn-ea"/>
              </a:rPr>
              <a:t>Brochettes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latin typeface="+mn-lt"/>
                <a:ea typeface="+mn-ea"/>
              </a:rPr>
              <a:t>Ignames, maniocs</a:t>
            </a:r>
          </a:p>
        </p:txBody>
      </p:sp>
      <p:pic>
        <p:nvPicPr>
          <p:cNvPr id="17410" name="Image 2" descr="DSC050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388" y="2189163"/>
            <a:ext cx="53752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1"/>
          <p:cNvSpPr txBox="1">
            <a:spLocks noChangeArrowheads="1"/>
          </p:cNvSpPr>
          <p:nvPr/>
        </p:nvSpPr>
        <p:spPr bwMode="auto">
          <a:xfrm>
            <a:off x="331788" y="1279525"/>
            <a:ext cx="8526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Dîner dans la benne du pick up, à la belle étoile avec un « léger » froid et sans le monde autour.</a:t>
            </a:r>
          </a:p>
        </p:txBody>
      </p:sp>
      <p:pic>
        <p:nvPicPr>
          <p:cNvPr id="18434" name="Image 3" descr="DSC050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2038350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DSC05098.JPG" descr="/Users/Fabrice/Pictures/TRANSJUNIORS UNSS 2016/DSC05098.JPG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37075" y="2038350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1"/>
          <p:cNvSpPr txBox="1">
            <a:spLocks noChangeArrowheads="1"/>
          </p:cNvSpPr>
          <p:nvPr/>
        </p:nvSpPr>
        <p:spPr bwMode="auto">
          <a:xfrm>
            <a:off x="268288" y="1360488"/>
            <a:ext cx="8675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21h30, tout le monde dans la tente, climatisée en plus, sous la couette (pour moi et avec un bon matelas) ou duvet pour certains.</a:t>
            </a:r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9458" name="ZoneTexte 2"/>
          <p:cNvSpPr txBox="1">
            <a:spLocks noChangeArrowheads="1"/>
          </p:cNvSpPr>
          <p:nvPr/>
        </p:nvSpPr>
        <p:spPr bwMode="auto">
          <a:xfrm>
            <a:off x="465138" y="2652713"/>
            <a:ext cx="7991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Tout à coup, en pleine nuit sous un froid polaire, je me fais réveiller par quelque chose.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urs-blanc-Ursus-maritimus-à-Churchill-au-Manitoba-Canada.-©-Marie-Chantal-Marchand-WWF-Canada.jpg" descr="/Users/Fabrice/Pictures/Ours-blanc-Ursus-maritimus-à-Churchill-au-Manitoba-Canada.-©-Marie-Chantal-Marchand-WWF-Canada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ZoneTexte 3"/>
          <p:cNvSpPr txBox="1">
            <a:spLocks noChangeArrowheads="1"/>
          </p:cNvSpPr>
          <p:nvPr/>
        </p:nvSpPr>
        <p:spPr bwMode="auto">
          <a:xfrm>
            <a:off x="1301750" y="6397625"/>
            <a:ext cx="586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Un ours polaire se frottait contre ma toile de tente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2"/>
          <p:cNvSpPr txBox="1">
            <a:spLocks noChangeArrowheads="1"/>
          </p:cNvSpPr>
          <p:nvPr/>
        </p:nvSpPr>
        <p:spPr bwMode="auto">
          <a:xfrm>
            <a:off x="479425" y="244475"/>
            <a:ext cx="8020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Réveil à 4h30 pour le petit-déjeuner. Le réveil se fait en plein brouillard avec l</a:t>
            </a:r>
            <a:r>
              <a:rPr lang="fr-FR" altLang="fr-FR"/>
              <a:t>’</a:t>
            </a:r>
            <a:r>
              <a:rPr lang="fr-FR"/>
              <a:t>arrosée du matin caressant les doigts de pied (en claquette bien sûr!</a:t>
            </a:r>
            <a:r>
              <a:rPr lang="is-IS"/>
              <a:t>). </a:t>
            </a:r>
            <a:endParaRPr lang="fr-FR"/>
          </a:p>
        </p:txBody>
      </p:sp>
      <p:pic>
        <p:nvPicPr>
          <p:cNvPr id="21506" name="DSC05099.JPG" descr="/Users/Fabrice/Pictures/TRANSJUNIORS UNSS 2016/DSC05099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7425" y="109855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DSC05100.JPG" descr="/Users/Fabrice/Pictures/TRANSJUNIORS UNSS 2016/DSC05100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03838" y="1098550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DSC05103.JPG" descr="/Users/Fabrice/Pictures/TRANSJUNIORS UNSS 2016/DSC05103.JPG"/>
          <p:cNvPicPr>
            <a:picLocks noChangeAspect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0" y="3978275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DSC05109.JPG" descr="/Users/Fabrice/Pictures/TRANSJUNIORS UNSS 2016/DSC05109.JPG"/>
          <p:cNvPicPr>
            <a:picLocks noChangeAspect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659313" y="39782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DSC05111.JPG" descr="/Users/Fabrice/Pictures/TRANSJUNIORS UNSS 2016/DSC05111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46613" y="3525838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DSC05110.JPG" descr="/Users/Fabrice/Pictures/TRANSJUNIORS UNSS 2016/DSC05110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646613" y="90488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DSC05112.JPG" descr="/Users/Fabrice/Pictures/TRANSJUNIORS UNSS 2016/DSC05112.JPG"/>
          <p:cNvPicPr>
            <a:picLocks noChangeAspect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0" y="3219450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ZoneTexte 6"/>
          <p:cNvSpPr txBox="1">
            <a:spLocks noChangeArrowheads="1"/>
          </p:cNvSpPr>
          <p:nvPr/>
        </p:nvSpPr>
        <p:spPr bwMode="auto">
          <a:xfrm>
            <a:off x="336550" y="1563688"/>
            <a:ext cx="4310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Un petit-déjeuner de champion pour entamer la course. Toujours dans la benne du pick up, l</a:t>
            </a:r>
            <a:r>
              <a:rPr lang="fr-FR" altLang="fr-FR"/>
              <a:t>’</a:t>
            </a:r>
            <a:r>
              <a:rPr lang="fr-FR"/>
              <a:t>esprit dans le brouillard.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DSC05119.JPG" descr="/Users/Fabrice/Pictures/TRANSJUNIORS UNSS 2016/DSC05119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1125" y="3509963"/>
            <a:ext cx="446246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DSC05120.JPG" descr="/Users/Fabrice/Pictures/TRANSJUNIORS UNSS 2016/DSC05120.JPG"/>
          <p:cNvPicPr>
            <a:picLocks noChangeAspect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73588" y="1895475"/>
            <a:ext cx="44640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379413" y="1247775"/>
            <a:ext cx="8283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Les concurrents n°531 sont enfin prêts pour la course et à rejoindre le bus qui les amèneront sur le site du départ de la Transjuniors.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SC05121.JPG" descr="/Users/Fabrice/Pictures/TRANSJUNIORS UNSS 2016/DSC05121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21338992">
            <a:off x="2163497" y="572571"/>
            <a:ext cx="5318426" cy="4103996"/>
          </a:xfrm>
        </p:spPr>
      </p:pic>
      <p:sp>
        <p:nvSpPr>
          <p:cNvPr id="24578" name="Titre 3"/>
          <p:cNvSpPr>
            <a:spLocks noGrp="1"/>
          </p:cNvSpPr>
          <p:nvPr>
            <p:ph type="title"/>
          </p:nvPr>
        </p:nvSpPr>
        <p:spPr>
          <a:xfrm>
            <a:off x="712788" y="5703888"/>
            <a:ext cx="7716837" cy="723900"/>
          </a:xfrm>
        </p:spPr>
        <p:txBody>
          <a:bodyPr/>
          <a:lstStyle/>
          <a:p>
            <a:pPr eaLnBrk="1" hangingPunct="1"/>
            <a:r>
              <a:rPr lang="fr-FR" smtClean="0"/>
              <a:t>Départ de la 2</a:t>
            </a:r>
            <a:r>
              <a:rPr lang="fr-FR" baseline="30000" smtClean="0"/>
              <a:t>ème</a:t>
            </a:r>
            <a:r>
              <a:rPr lang="fr-FR" smtClean="0"/>
              <a:t> course de la Transcalédonienne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e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103</TotalTime>
  <Words>325</Words>
  <Application>Microsoft Office PowerPoint</Application>
  <PresentationFormat>Affichage à l'écran (4:3)</PresentationFormat>
  <Paragraphs>34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 Rounded MT Bold</vt:lpstr>
      <vt:lpstr>MS PGothic</vt:lpstr>
      <vt:lpstr>Arial</vt:lpstr>
      <vt:lpstr>Calibri</vt:lpstr>
      <vt:lpstr>Ciel</vt:lpstr>
      <vt:lpstr>La TRANSJUNIORS 2016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Départ de la 2ème course de la Transcalédonienne 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TRANSJUNIORS 2016</dc:title>
  <dc:creator>Fab</dc:creator>
  <cp:lastModifiedBy>admin</cp:lastModifiedBy>
  <cp:revision>11</cp:revision>
  <dcterms:created xsi:type="dcterms:W3CDTF">2016-07-03T10:12:18Z</dcterms:created>
  <dcterms:modified xsi:type="dcterms:W3CDTF">2016-07-04T23:27:19Z</dcterms:modified>
</cp:coreProperties>
</file>