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3" r:id="rId4"/>
    <p:sldId id="264" r:id="rId5"/>
    <p:sldId id="257" r:id="rId6"/>
    <p:sldId id="258" r:id="rId7"/>
    <p:sldId id="262" r:id="rId8"/>
    <p:sldId id="259" r:id="rId9"/>
    <p:sldId id="261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3720E2-3C36-484F-80C7-5254C01280CD}" type="datetimeFigureOut">
              <a:rPr lang="fr-FR" smtClean="0"/>
              <a:pPr/>
              <a:t>07/03/2018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21D270-C6F2-4CE2-AD38-E4AA5C5F3F9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éco-délègués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 LJG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1960" y="4581128"/>
            <a:ext cx="4672608" cy="90872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Année 2018</a:t>
            </a: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Ou se retrouver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597352"/>
          </a:xfrm>
        </p:spPr>
        <p:txBody>
          <a:bodyPr>
            <a:normAutofit/>
          </a:bodyPr>
          <a:lstStyle/>
          <a:p>
            <a:r>
              <a:rPr lang="fr-FR" b="1" dirty="0" smtClean="0"/>
              <a:t>Au </a:t>
            </a:r>
            <a:r>
              <a:rPr lang="fr-FR" b="1" dirty="0" smtClean="0"/>
              <a:t>jardin </a:t>
            </a:r>
            <a:r>
              <a:rPr lang="fr-FR" b="1" dirty="0" smtClean="0"/>
              <a:t>bio</a:t>
            </a:r>
            <a:r>
              <a:rPr lang="fr-FR" dirty="0" smtClean="0"/>
              <a:t>, ouvert </a:t>
            </a:r>
            <a:r>
              <a:rPr lang="fr-FR" dirty="0" smtClean="0"/>
              <a:t>à tout le monde </a:t>
            </a:r>
            <a:r>
              <a:rPr lang="fr-FR" dirty="0" smtClean="0"/>
              <a:t>derrière le bâtiment F, </a:t>
            </a:r>
            <a:r>
              <a:rPr lang="fr-FR" dirty="0" smtClean="0"/>
              <a:t>le mardi midi ou jeudi midi, pour un instant </a:t>
            </a:r>
            <a:r>
              <a:rPr lang="fr-FR" dirty="0" err="1" smtClean="0"/>
              <a:t>picnic</a:t>
            </a:r>
            <a:r>
              <a:rPr lang="fr-FR" dirty="0" smtClean="0"/>
              <a:t>, détente, embellissement du jardin, partage….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sz="600" b="1" dirty="0" smtClean="0"/>
          </a:p>
          <a:p>
            <a:r>
              <a:rPr lang="fr-FR" b="1" dirty="0" smtClean="0"/>
              <a:t>Sur Facebook:</a:t>
            </a:r>
            <a:r>
              <a:rPr lang="fr-FR" dirty="0" smtClean="0"/>
              <a:t> atelier développement durable du lycée jules Garnier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sz="600" dirty="0" smtClean="0"/>
          </a:p>
          <a:p>
            <a:r>
              <a:rPr lang="fr-FR" b="1" dirty="0" smtClean="0"/>
              <a:t>Contacts: M. </a:t>
            </a:r>
            <a:r>
              <a:rPr lang="fr-FR" b="1" dirty="0" err="1" smtClean="0"/>
              <a:t>Delannay</a:t>
            </a:r>
            <a:r>
              <a:rPr lang="fr-FR" b="1" dirty="0" smtClean="0"/>
              <a:t> (SVT), M. Gautier,(SI) Mme Robert-</a:t>
            </a:r>
            <a:r>
              <a:rPr lang="fr-FR" b="1" dirty="0" err="1" smtClean="0"/>
              <a:t>Traëger</a:t>
            </a:r>
            <a:r>
              <a:rPr lang="fr-FR" b="1" dirty="0" smtClean="0"/>
              <a:t>(SVT)</a:t>
            </a:r>
            <a:endParaRPr lang="fr-FR" dirty="0" smtClean="0"/>
          </a:p>
          <a:p>
            <a:endParaRPr lang="fr-FR" sz="600" dirty="0" smtClean="0"/>
          </a:p>
          <a:p>
            <a:endParaRPr lang="fr-FR" sz="600" dirty="0" smtClean="0"/>
          </a:p>
          <a:p>
            <a:endParaRPr lang="fr-FR" sz="600" dirty="0" smtClean="0"/>
          </a:p>
          <a:p>
            <a:endParaRPr lang="fr-FR" sz="600" dirty="0" smtClean="0"/>
          </a:p>
          <a:p>
            <a:endParaRPr lang="fr-FR" sz="600" dirty="0" smtClean="0"/>
          </a:p>
          <a:p>
            <a:endParaRPr lang="fr-FR" sz="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597352"/>
          </a:xfrm>
        </p:spPr>
        <p:txBody>
          <a:bodyPr>
            <a:normAutofit fontScale="92500"/>
          </a:bodyPr>
          <a:lstStyle/>
          <a:p>
            <a:endParaRPr lang="fr-FR" sz="600" dirty="0" smtClean="0"/>
          </a:p>
          <a:p>
            <a:endParaRPr lang="fr-FR" sz="600" dirty="0" smtClean="0"/>
          </a:p>
          <a:p>
            <a:endParaRPr lang="fr-FR" sz="600" dirty="0" smtClean="0"/>
          </a:p>
          <a:p>
            <a:r>
              <a:rPr lang="fr-FR" b="1" u="sng" dirty="0" smtClean="0"/>
              <a:t>Evénements et activités </a:t>
            </a:r>
            <a:r>
              <a:rPr lang="fr-FR" b="1" u="sng" dirty="0" smtClean="0"/>
              <a:t>à venir:</a:t>
            </a:r>
          </a:p>
          <a:p>
            <a:endParaRPr lang="fr-FR" sz="400" dirty="0" smtClean="0"/>
          </a:p>
          <a:p>
            <a:r>
              <a:rPr lang="fr-FR" dirty="0" smtClean="0"/>
              <a:t>Reportages / Extraction </a:t>
            </a:r>
            <a:r>
              <a:rPr lang="fr-FR" dirty="0" smtClean="0"/>
              <a:t>de </a:t>
            </a:r>
            <a:r>
              <a:rPr lang="fr-FR" dirty="0" smtClean="0"/>
              <a:t>miel / mise en culture / diagnostic sur la plage /décorations</a:t>
            </a:r>
          </a:p>
          <a:p>
            <a:r>
              <a:rPr lang="fr-FR" u="sng" dirty="0" smtClean="0"/>
              <a:t>Sorties ET Evénements</a:t>
            </a:r>
            <a:r>
              <a:rPr lang="fr-FR" dirty="0" smtClean="0"/>
              <a:t>:  </a:t>
            </a:r>
          </a:p>
          <a:p>
            <a:r>
              <a:rPr lang="fr-FR" dirty="0" smtClean="0"/>
              <a:t>conservatoire de l’igname/ Apiculteur / associations / IRD/  </a:t>
            </a:r>
            <a:endParaRPr lang="fr-FR" dirty="0" smtClean="0"/>
          </a:p>
          <a:p>
            <a:r>
              <a:rPr lang="fr-FR" dirty="0" smtClean="0"/>
              <a:t>Earth Hour / Matinée </a:t>
            </a:r>
            <a:r>
              <a:rPr lang="fr-FR" dirty="0" smtClean="0"/>
              <a:t>DD à Jules / Plantation forêt sèche</a:t>
            </a:r>
          </a:p>
          <a:p>
            <a:r>
              <a:rPr lang="fr-FR" dirty="0" smtClean="0"/>
              <a:t>Jeunesse et Développement Durable / </a:t>
            </a:r>
          </a:p>
          <a:p>
            <a:r>
              <a:rPr lang="fr-FR" dirty="0" smtClean="0"/>
              <a:t>Semaine </a:t>
            </a:r>
            <a:r>
              <a:rPr lang="fr-FR" dirty="0" smtClean="0"/>
              <a:t>de l’écomobilité</a:t>
            </a:r>
          </a:p>
          <a:p>
            <a:r>
              <a:rPr lang="fr-FR" dirty="0" smtClean="0"/>
              <a:t>Fête de Jeunesse et de la citoyenneté/ Fête de la science</a:t>
            </a:r>
          </a:p>
          <a:p>
            <a:r>
              <a:rPr lang="fr-FR" dirty="0" smtClean="0"/>
              <a:t>Lutte </a:t>
            </a:r>
            <a:r>
              <a:rPr lang="fr-FR" dirty="0" smtClean="0"/>
              <a:t>contre le Gaspillage alimentaire</a:t>
            </a:r>
          </a:p>
          <a:p>
            <a:r>
              <a:rPr lang="fr-FR" dirty="0" smtClean="0"/>
              <a:t>Semaine européenne de réduction des déchets</a:t>
            </a:r>
          </a:p>
          <a:p>
            <a:r>
              <a:rPr lang="fr-FR" dirty="0" smtClean="0"/>
              <a:t>Concours piles/ bouchons</a:t>
            </a:r>
          </a:p>
          <a:p>
            <a:r>
              <a:rPr lang="fr-FR" dirty="0" smtClean="0"/>
              <a:t>Concours photos / vidéos…..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MERCI DE VOTRE ATTENTION ET A BIENTÔT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 descr="nudibranche2-25fev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861048"/>
            <a:ext cx="3384376" cy="24818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20170727_133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96344" cy="23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3" descr="P11409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154" y="0"/>
            <a:ext cx="294184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3" descr="IMG_005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76872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4" descr="JDD F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2339118" cy="1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4" descr="gaspillage-alimentaire-Une-2-700x4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60648"/>
            <a:ext cx="335344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Dropbox\EDD\COMITE EDD\CEEDD LJG\2017\photos pour Site LJG\20170728_114109comp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509120"/>
            <a:ext cx="26273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7" descr="plongee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204864"/>
            <a:ext cx="31203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6" descr="20170504_12400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933056"/>
            <a:ext cx="2195736" cy="292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5" descr="DSC_014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625975"/>
            <a:ext cx="1484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3" descr="P113092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293096"/>
            <a:ext cx="29763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827584" y="2420888"/>
            <a:ext cx="79928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DES ACTIVITÉS DIVERSES, LUDIQUES, RESPONSABLES, DANS LA BONNE HUMEUR ET EN EXTÉRIEUR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6520" y="4005064"/>
            <a:ext cx="905748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DES IDEES/ DES ENVIES/ A METTRE EN ŒUVRE POUR AMELIORER NOTRE QUOTIDIEN, </a:t>
            </a:r>
          </a:p>
          <a:p>
            <a:pPr algn="ctr"/>
            <a:r>
              <a:rPr lang="fr-FR" sz="2400" b="1" dirty="0" smtClean="0"/>
              <a:t>DES SORTIES, </a:t>
            </a:r>
          </a:p>
          <a:p>
            <a:pPr algn="ctr"/>
            <a:r>
              <a:rPr lang="fr-FR" sz="2400" b="1" dirty="0" smtClean="0"/>
              <a:t>DES EVENEMENTS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6805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lycée recrute des éco délégués dans chaque classe. </a:t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Rejoignez-nous !!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Rôles et missions des éco-délègués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94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600" i="1" u="sng" dirty="0" smtClean="0"/>
              <a:t> </a:t>
            </a:r>
            <a:r>
              <a:rPr lang="fr-FR" sz="1800" b="1" i="1" u="sng" dirty="0" smtClean="0"/>
              <a:t>Ambassadeurs,</a:t>
            </a:r>
            <a:r>
              <a:rPr lang="fr-FR" sz="1600" b="1" i="1" u="sng" dirty="0" smtClean="0"/>
              <a:t> ils peuvent</a:t>
            </a:r>
            <a:endParaRPr lang="fr-FR" sz="1600" i="1" u="sng" dirty="0" smtClean="0"/>
          </a:p>
          <a:p>
            <a:pPr>
              <a:buNone/>
            </a:pPr>
            <a:r>
              <a:rPr lang="fr-FR" sz="1600" dirty="0" smtClean="0"/>
              <a:t>		participer au Comité de Pilotage (</a:t>
            </a:r>
            <a:r>
              <a:rPr lang="fr-FR" sz="1600" dirty="0" err="1" smtClean="0"/>
              <a:t>CoPIL</a:t>
            </a:r>
            <a:r>
              <a:rPr lang="fr-FR" sz="1600" dirty="0" smtClean="0"/>
              <a:t>) du lycée pour être force de proposition</a:t>
            </a:r>
          </a:p>
          <a:p>
            <a:pPr>
              <a:buNone/>
            </a:pPr>
            <a:r>
              <a:rPr lang="fr-FR" sz="1600" dirty="0" smtClean="0"/>
              <a:t> 	 	représenter l'établissement  lors  d'événements locaux, fêtes de la science,  	internationaux, Earth </a:t>
            </a:r>
            <a:r>
              <a:rPr lang="fr-FR" sz="1600" dirty="0" err="1" smtClean="0"/>
              <a:t>hour</a:t>
            </a:r>
            <a:r>
              <a:rPr lang="fr-FR" sz="1600" dirty="0" smtClean="0"/>
              <a:t>.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		participer  à la semaine des JDD + rassemblements provinciaux</a:t>
            </a:r>
          </a:p>
          <a:p>
            <a:pPr>
              <a:buNone/>
            </a:pPr>
            <a:r>
              <a:rPr lang="fr-FR" sz="1600" dirty="0" smtClean="0"/>
              <a:t>		participer </a:t>
            </a:r>
            <a:r>
              <a:rPr lang="fr-FR" sz="1600" dirty="0" smtClean="0"/>
              <a:t>aux </a:t>
            </a:r>
            <a:r>
              <a:rPr lang="fr-FR" sz="1600" dirty="0" smtClean="0"/>
              <a:t>sorties/ </a:t>
            </a:r>
            <a:r>
              <a:rPr lang="fr-FR" sz="1600" dirty="0" err="1" smtClean="0"/>
              <a:t>picnic</a:t>
            </a:r>
            <a:r>
              <a:rPr lang="fr-FR" sz="1600" dirty="0" smtClean="0"/>
              <a:t> /</a:t>
            </a:r>
          </a:p>
          <a:p>
            <a:pPr>
              <a:buNone/>
            </a:pPr>
            <a:endParaRPr lang="fr-FR" sz="1600" dirty="0" smtClean="0"/>
          </a:p>
          <a:p>
            <a:r>
              <a:rPr lang="fr-FR" sz="1800" b="1" i="1" u="sng" dirty="0" smtClean="0"/>
              <a:t>Relais, ils assurent</a:t>
            </a:r>
            <a:endParaRPr lang="fr-FR" sz="1800" i="1" u="sng" dirty="0" smtClean="0"/>
          </a:p>
          <a:p>
            <a:r>
              <a:rPr lang="fr-FR" sz="1600" dirty="0" smtClean="0"/>
              <a:t> 	le lien entre ses camarades et le  Comité de Pilotage (</a:t>
            </a:r>
            <a:r>
              <a:rPr lang="fr-FR" sz="1600" dirty="0" err="1" smtClean="0"/>
              <a:t>CoPIL</a:t>
            </a:r>
            <a:r>
              <a:rPr lang="fr-FR" sz="1600" dirty="0" smtClean="0"/>
              <a:t>) ;</a:t>
            </a:r>
          </a:p>
          <a:p>
            <a:r>
              <a:rPr lang="fr-FR" sz="1600" dirty="0" smtClean="0"/>
              <a:t> 	l’information à  leur classe et camarades des projets auxquels chacun peut 	s'associer .</a:t>
            </a:r>
          </a:p>
          <a:p>
            <a:r>
              <a:rPr lang="fr-FR" sz="1600" dirty="0" smtClean="0"/>
              <a:t> 	la diffusion de connaissances, d'information, d'actualité (veille)</a:t>
            </a:r>
          </a:p>
          <a:p>
            <a:pPr>
              <a:buNone/>
            </a:pPr>
            <a:endParaRPr lang="fr-FR" sz="1600" dirty="0" smtClean="0"/>
          </a:p>
          <a:p>
            <a:r>
              <a:rPr lang="fr-FR" sz="1600" dirty="0" smtClean="0"/>
              <a:t>  Ils peuvent être moteur dans la mise en place d'actions ;</a:t>
            </a:r>
          </a:p>
          <a:p>
            <a:r>
              <a:rPr lang="fr-FR" sz="1600" dirty="0" smtClean="0"/>
              <a:t>  Ils peuvent mettre en place une stratégie de communication  efficace </a:t>
            </a:r>
          </a:p>
          <a:p>
            <a:pPr>
              <a:buNone/>
            </a:pPr>
            <a:r>
              <a:rPr lang="fr-FR" sz="1600" dirty="0" smtClean="0"/>
              <a:t>	(lieux, formes, mise à jour...) ;</a:t>
            </a:r>
          </a:p>
          <a:p>
            <a:pPr>
              <a:buNone/>
            </a:pPr>
            <a:r>
              <a:rPr lang="fr-FR" sz="1600" dirty="0" smtClean="0"/>
              <a:t>  </a:t>
            </a:r>
          </a:p>
          <a:p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13384"/>
            <a:ext cx="8229600" cy="5544616"/>
          </a:xfrm>
        </p:spPr>
        <p:txBody>
          <a:bodyPr/>
          <a:lstStyle/>
          <a:p>
            <a:pPr>
              <a:buNone/>
            </a:pPr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Thèmes abordés:</a:t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>
                <a:solidFill>
                  <a:schemeClr val="bg1"/>
                </a:solidFill>
                <a:latin typeface="Comic Sans MS" pitchFamily="66" charset="0"/>
              </a:rPr>
            </a:b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/>
          <a:lstStyle/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La </a:t>
            </a:r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biodiversité 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marine, terrestre, sur </a:t>
            </a:r>
            <a:r>
              <a:rPr lang="fr-FR" sz="4000" b="1" dirty="0" smtClean="0">
                <a:solidFill>
                  <a:schemeClr val="bg1"/>
                </a:solidFill>
                <a:latin typeface="Comic Sans MS" pitchFamily="66" charset="0"/>
              </a:rPr>
              <a:t>le domaine du lycée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Plage, mangrove, platier, jardin bio, apiculture, forêt sèche,…</a:t>
            </a:r>
          </a:p>
          <a:p>
            <a:pPr>
              <a:buNone/>
            </a:pP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b="1" dirty="0">
                <a:solidFill>
                  <a:schemeClr val="bg1"/>
                </a:solidFill>
                <a:latin typeface="Comic Sans MS" pitchFamily="66" charset="0"/>
              </a:rPr>
            </a:b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Image 3" descr="PHOTO 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Thèmes abordés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11247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latin typeface="Comic Sans MS" pitchFamily="66" charset="0"/>
              </a:rPr>
              <a:t>Le recyclage, le compostage, la récupération d’eau, </a:t>
            </a: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Thèmes abordés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latin typeface="Comic Sans MS" pitchFamily="66" charset="0"/>
              </a:rPr>
              <a:t>la fabrication de produits ménagers bio</a:t>
            </a:r>
          </a:p>
          <a:p>
            <a:pPr algn="ctr"/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fr-F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259</Words>
  <Application>Microsoft Office PowerPoint</Application>
  <PresentationFormat>Affichage à l'écran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Débit</vt:lpstr>
      <vt:lpstr>  éco-délègués du LJG</vt:lpstr>
      <vt:lpstr>Diapositive 2</vt:lpstr>
      <vt:lpstr>Le lycée recrute des éco délégués dans chaque classe.          Rejoignez-nous !!</vt:lpstr>
      <vt:lpstr>Rôles et missions des éco-délègués</vt:lpstr>
      <vt:lpstr>Diapositive 5</vt:lpstr>
      <vt:lpstr>      Thèmes abordés:  </vt:lpstr>
      <vt:lpstr>  </vt:lpstr>
      <vt:lpstr>Thèmes abordés</vt:lpstr>
      <vt:lpstr>Thèmes abordés</vt:lpstr>
      <vt:lpstr>Ou se retrouver ?</vt:lpstr>
      <vt:lpstr>Diapositive 11</vt:lpstr>
      <vt:lpstr>MERCI DE VOTRE ATTENTION ET A BIENTÔT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profs</dc:creator>
  <cp:lastModifiedBy>profs</cp:lastModifiedBy>
  <cp:revision>49</cp:revision>
  <dcterms:created xsi:type="dcterms:W3CDTF">2018-03-05T22:03:38Z</dcterms:created>
  <dcterms:modified xsi:type="dcterms:W3CDTF">2018-03-07T01:04:42Z</dcterms:modified>
</cp:coreProperties>
</file>