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16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01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00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7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4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3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73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9846-3C66-4F80-8E93-60DE5A0D2437}" type="datetimeFigureOut">
              <a:rPr lang="fr-FR" smtClean="0"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F21-AB4F-400C-9C4D-7489D2934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19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600400"/>
          </a:xfrm>
        </p:spPr>
        <p:txBody>
          <a:bodyPr>
            <a:noAutofit/>
          </a:bodyPr>
          <a:lstStyle/>
          <a:p>
            <a:r>
              <a:rPr lang="fr-FR" sz="8000" dirty="0" smtClean="0">
                <a:latin typeface="Agency FB" panose="020B0503020202020204" pitchFamily="34" charset="0"/>
              </a:rPr>
              <a:t>Sortie au collège d’Auteuil avec Mme. ISCH</a:t>
            </a:r>
            <a:endParaRPr lang="fr-FR" sz="8000" dirty="0">
              <a:latin typeface="Agency FB" panose="020B0503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Autofit/>
          </a:bodyPr>
          <a:lstStyle/>
          <a:p>
            <a:r>
              <a:rPr lang="fr-FR" sz="44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Le mercredi 24 Mai 2017</a:t>
            </a:r>
            <a:endParaRPr lang="fr-FR" sz="4400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834880" cy="11381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Au CDI</a:t>
            </a:r>
            <a:endParaRPr lang="fr-FR" sz="7200" dirty="0">
              <a:solidFill>
                <a:srgbClr val="7030A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377349" cy="2533012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579862" cy="47731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83293"/>
            <a:ext cx="3003798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850106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Au réfectoire</a:t>
            </a:r>
            <a:endParaRPr lang="fr-FR" sz="6600" dirty="0">
              <a:solidFill>
                <a:srgbClr val="0070C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55" y="1556792"/>
            <a:ext cx="4241445" cy="339710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923112" cy="1143000"/>
          </a:xfrm>
        </p:spPr>
        <p:txBody>
          <a:bodyPr>
            <a:normAutofit/>
          </a:bodyPr>
          <a:lstStyle/>
          <a:p>
            <a:r>
              <a:rPr lang="fr-FR" sz="60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En attendant le car …</a:t>
            </a:r>
            <a:endParaRPr lang="fr-FR" sz="6000" dirty="0">
              <a:solidFill>
                <a:srgbClr val="00B05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788024" cy="3591018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817509" cy="3613132"/>
          </a:xfrm>
        </p:spPr>
      </p:pic>
    </p:spTree>
    <p:extLst>
      <p:ext uri="{BB962C8B-B14F-4D97-AF65-F5344CB8AC3E}">
        <p14:creationId xmlns:p14="http://schemas.microsoft.com/office/powerpoint/2010/main" val="29806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C870CA"/>
                </a:solidFill>
                <a:latin typeface="Bernard MT Condensed" panose="02050806060905020404" pitchFamily="18" charset="0"/>
              </a:rPr>
              <a:t>Merci Mme. ISCH</a:t>
            </a:r>
            <a:endParaRPr lang="fr-FR" sz="7200" dirty="0">
              <a:solidFill>
                <a:srgbClr val="C870CA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2" y="1600200"/>
            <a:ext cx="3505175" cy="4925144"/>
          </a:xfrm>
        </p:spPr>
      </p:pic>
    </p:spTree>
    <p:extLst>
      <p:ext uri="{BB962C8B-B14F-4D97-AF65-F5344CB8AC3E}">
        <p14:creationId xmlns:p14="http://schemas.microsoft.com/office/powerpoint/2010/main" val="1303452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</Words>
  <Application>Microsoft Office PowerPoint</Application>
  <PresentationFormat>Affichage à l'écran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Sortie au collège d’Auteuil avec Mme. ISCH</vt:lpstr>
      <vt:lpstr>Au CDI</vt:lpstr>
      <vt:lpstr>Au réfectoire</vt:lpstr>
      <vt:lpstr>En attendant le car …</vt:lpstr>
      <vt:lpstr>Merci Mme. ISCH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Sortie au collège d’Auteuil avec Mme. ISCH</dc:title>
  <dc:creator>utilisateur</dc:creator>
  <cp:lastModifiedBy>utilisateur</cp:lastModifiedBy>
  <cp:revision>3</cp:revision>
  <dcterms:created xsi:type="dcterms:W3CDTF">2017-05-30T23:52:26Z</dcterms:created>
  <dcterms:modified xsi:type="dcterms:W3CDTF">2017-05-31T00:21:27Z</dcterms:modified>
</cp:coreProperties>
</file>