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media/image11.jpeg" ContentType="image/jpeg"/>
  <Override PartName="/ppt/media/image1.jpeg" ContentType="image/jpeg"/>
  <Override PartName="/ppt/media/image8.jpeg" ContentType="image/jpeg"/>
  <Override PartName="/ppt/media/image12.jpeg" ContentType="image/jpeg"/>
  <Override PartName="/ppt/media/image5.jpeg" ContentType="image/jpeg"/>
  <Override PartName="/ppt/media/image4.gif" ContentType="image/gif"/>
  <Override PartName="/ppt/media/image2.jpeg" ContentType="image/jpeg"/>
  <Override PartName="/ppt/media/image9.jpeg" ContentType="image/jpeg"/>
  <Override PartName="/ppt/media/image13.jpeg" ContentType="image/jpeg"/>
  <Override PartName="/ppt/media/image6.jpeg" ContentType="image/jpeg"/>
  <Override PartName="/ppt/media/image3.gif" ContentType="image/gif"/>
  <Override PartName="/ppt/media/image10.jpeg" ContentType="image/jpeg"/>
  <Override PartName="/ppt/media/image7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fr-FR"/>
              <a:t>&lt;en-tête&gt;</a:t>
            </a:r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fr-FR"/>
              <a:t>&lt;pied de page&gt;</a:t>
            </a:r>
            <a:endParaRPr/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11314141-8121-41E1-A161-71711171A1E1}" type="slidenum">
              <a:rPr lang="fr-FR"/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8141A1-D1D1-41B1-B131-817171A14191}" type="slidenum">
              <a:rPr lang="fr-FR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110151-B1C1-41C1-81C1-21A151A181F1}" type="slidenum">
              <a:rPr lang="fr-FR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61A151-5101-41E1-A141-007181D191D1}" type="slidenum">
              <a:rPr lang="fr-FR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1B1B1E1-61A1-41D1-B191-E1B1A171C111}" type="slidenum">
              <a:rPr lang="fr-FR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514191-91E1-4161-8131-91E17181A181}" type="slidenum">
              <a:rPr lang="fr-FR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C19141-91B1-4161-B1C1-319131F1B121}" type="slidenum">
              <a:rPr lang="fr-FR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F1B1E1-7141-41C1-B191-E1A1D11161D1}" type="slidenum">
              <a:rPr lang="fr-FR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B1D1F1-6141-4111-91A1-61C161B1F141}" type="slidenum">
              <a:rPr lang="fr-FR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2" name="CustomShape 3"/>
          <p:cNvSpPr/>
          <p:nvPr/>
        </p:nvSpPr>
        <p:spPr>
          <a:xfrm>
            <a:off x="-29160" y="421560"/>
            <a:ext cx="9162720" cy="648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-21600" y="495360"/>
            <a:ext cx="9175320" cy="529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anchor="b" bIns="0" lIns="0" rIns="18360" tIns="0"/>
          <a:p>
            <a:pPr>
              <a:lnSpc>
                <a:spcPct val="100000"/>
              </a:lnSpc>
            </a:pPr>
            <a:r>
              <a:rPr b="1" lang="fr-FR" sz="5600">
                <a:solidFill>
                  <a:srgbClr val="50e0ea"/>
                </a:solidFill>
                <a:latin typeface="Calibri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onstantia"/>
              </a:rPr>
              <a:t>01/06/2012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515141-D1C1-4141-91B1-B10171C1B101}" type="slidenum">
              <a:rPr lang="fr-FR">
                <a:solidFill>
                  <a:srgbClr val="000000"/>
                </a:solidFill>
                <a:latin typeface="Constantia"/>
              </a:rPr>
              <a:t>&lt;numéro&gt;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42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43" name="CustomShape 3"/>
          <p:cNvSpPr/>
          <p:nvPr/>
        </p:nvSpPr>
        <p:spPr>
          <a:xfrm>
            <a:off x="-29160" y="421560"/>
            <a:ext cx="9162720" cy="648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44" name="CustomShape 4"/>
          <p:cNvSpPr/>
          <p:nvPr/>
        </p:nvSpPr>
        <p:spPr>
          <a:xfrm>
            <a:off x="-21600" y="495360"/>
            <a:ext cx="9175320" cy="529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45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fr-FR" sz="5000">
                <a:solidFill>
                  <a:srgbClr val="04617b"/>
                </a:solidFill>
                <a:latin typeface="Calibri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fr-FR" sz="2400">
                <a:solidFill>
                  <a:srgbClr val="000000"/>
                </a:solidFill>
                <a:latin typeface="Constantia"/>
              </a:rPr>
              <a:t>Deuxième niveau</a:t>
            </a:r>
            <a:endParaRPr/>
          </a:p>
          <a:p>
            <a:pPr lvl="1">
              <a:buSzPct val="85000"/>
              <a:buFont charset="2" typeface="Wingdings 2"/>
              <a:buChar char=""/>
            </a:pPr>
            <a:r>
              <a:rPr lang="fr-FR" sz="2100">
                <a:solidFill>
                  <a:srgbClr val="000000"/>
                </a:solidFill>
                <a:latin typeface="Constantia"/>
              </a:rPr>
              <a:t>Troisième niveau</a:t>
            </a:r>
            <a:endParaRPr/>
          </a:p>
          <a:p>
            <a:pPr lvl="2">
              <a:buSzPct val="70000"/>
              <a:buFont charset="2" typeface="Wingdings 2"/>
              <a:buChar char=""/>
            </a:pPr>
            <a:r>
              <a:rPr lang="fr-FR" sz="2000">
                <a:solidFill>
                  <a:srgbClr val="000000"/>
                </a:solidFill>
                <a:latin typeface="Constantia"/>
              </a:rPr>
              <a:t>Quatrième niveau</a:t>
            </a:r>
            <a:endParaRPr/>
          </a:p>
          <a:p>
            <a:pPr lvl="3">
              <a:buSzPct val="65000"/>
              <a:buFont charset="2" typeface="Wingdings 2"/>
              <a:buChar char=""/>
            </a:pPr>
            <a:r>
              <a:rPr lang="fr-FR" sz="2000">
                <a:solidFill>
                  <a:srgbClr val="000000"/>
                </a:solidFill>
                <a:latin typeface="Constantia"/>
              </a:rPr>
              <a:t>Cinquième niveau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onstantia"/>
              </a:rPr>
              <a:t>01/06/2012</a:t>
            </a:r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1919141-5191-4131-A131-016111C15111}" type="slidenum">
              <a:rPr lang="fr-FR">
                <a:solidFill>
                  <a:srgbClr val="000000"/>
                </a:solidFill>
                <a:latin typeface="Constantia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39640" y="4869000"/>
            <a:ext cx="7772040" cy="1469520"/>
          </a:xfrm>
          <a:prstGeom prst="rect">
            <a:avLst/>
          </a:prstGeom>
        </p:spPr>
        <p:txBody>
          <a:bodyPr anchor="b" bIns="0" lIns="0" rIns="18360" tIns="0"/>
          <a:p>
            <a:pPr>
              <a:lnSpc>
                <a:spcPct val="100000"/>
              </a:lnSpc>
            </a:pPr>
            <a:r>
              <a:rPr b="1" lang="fr-FR" sz="6000">
                <a:solidFill>
                  <a:srgbClr val="50e0ea"/>
                </a:solidFill>
                <a:latin typeface="Calibri"/>
              </a:rPr>
              <a:t>Sponge bob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533520" y="3228480"/>
            <a:ext cx="7854480" cy="1752120"/>
          </a:xfrm>
          <a:prstGeom prst="rect">
            <a:avLst/>
          </a:prstGeom>
        </p:spPr>
        <p:txBody>
          <a:bodyPr bIns="45000" lIns="0" rIns="18360" tIns="45000"/>
          <a:p>
            <a:pPr algn="r">
              <a:lnSpc>
                <a:spcPct val="100000"/>
              </a:lnSpc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    </a:t>
            </a:r>
            <a:endParaRPr/>
          </a:p>
        </p:txBody>
      </p:sp>
      <p:pic>
        <p:nvPicPr>
          <p:cNvPr descr="" id="89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2555640" y="404640"/>
            <a:ext cx="3816000" cy="400392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fr-FR" sz="50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332640"/>
            <a:ext cx="8229240" cy="1295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Sponge Bob is an American TV series by Stephen hillanburg, created in 1984.</a:t>
            </a:r>
            <a:endParaRPr/>
          </a:p>
        </p:txBody>
      </p:sp>
      <p:pic>
        <p:nvPicPr>
          <p:cNvPr descr="" id="92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83640" y="1772640"/>
            <a:ext cx="7848360" cy="450540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fr-FR" sz="50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457200" y="332640"/>
            <a:ext cx="8229240" cy="1295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Sponge Bob is an American TV series by Stephen hillanburg, created in 1984.</a:t>
            </a:r>
            <a:endParaRPr/>
          </a:p>
        </p:txBody>
      </p:sp>
      <p:pic>
        <p:nvPicPr>
          <p:cNvPr descr="" id="9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83640" y="1772640"/>
            <a:ext cx="7848360" cy="4505400"/>
          </a:xfrm>
          <a:prstGeom prst="rect">
            <a:avLst/>
          </a:prstGeom>
        </p:spPr>
      </p:pic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fr-FR" sz="50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67640" y="620640"/>
            <a:ext cx="8229240" cy="1800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The series focuses on the exploits and adventures of a small yellow square sponge and his friends located at the bottom of the Atlantic Ocean in a town called «  Bikini Bottom ».</a:t>
            </a:r>
            <a:endParaRPr/>
          </a:p>
        </p:txBody>
      </p:sp>
      <p:pic>
        <p:nvPicPr>
          <p:cNvPr descr="" id="9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915640" y="2421000"/>
            <a:ext cx="3498840" cy="4107240"/>
          </a:xfrm>
          <a:prstGeom prst="rect">
            <a:avLst/>
          </a:prstGeom>
        </p:spPr>
      </p:pic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fr-FR" sz="50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457200" y="980640"/>
            <a:ext cx="8229240" cy="1656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Sponge Bob's best friend is  a starfish named Patrick who Lives next door  to Bob. Nice and Pink he lives in a house made of rock.</a:t>
            </a:r>
            <a:endParaRPr/>
          </a:p>
        </p:txBody>
      </p:sp>
      <p:pic>
        <p:nvPicPr>
          <p:cNvPr descr="" id="10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827640" y="2853000"/>
            <a:ext cx="3713760" cy="2784960"/>
          </a:xfrm>
          <a:prstGeom prst="rect">
            <a:avLst/>
          </a:prstGeom>
        </p:spPr>
      </p:pic>
      <p:pic>
        <p:nvPicPr>
          <p:cNvPr descr="" id="102" name="Image 5"/>
          <p:cNvPicPr/>
          <p:nvPr/>
        </p:nvPicPr>
        <p:blipFill>
          <a:blip r:embed="rId2"/>
          <a:stretch>
            <a:fillRect/>
          </a:stretch>
        </p:blipFill>
        <p:spPr>
          <a:xfrm>
            <a:off x="4860000" y="2853000"/>
            <a:ext cx="3897360" cy="2922840"/>
          </a:xfrm>
          <a:prstGeom prst="rect">
            <a:avLst/>
          </a:prstGeom>
        </p:spPr>
      </p:pic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fr-FR" sz="50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692640"/>
            <a:ext cx="8229240" cy="1872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Bob works as a cook in a crabe restaurant run by a crab , a veteran of the wars , greedy, stingy, yet sympathetic : Captain Eugene Krabs and whose specialty is the « crab burger » best known as the «  Crab block  ».</a:t>
            </a:r>
            <a:endParaRPr/>
          </a:p>
        </p:txBody>
      </p:sp>
      <p:pic>
        <p:nvPicPr>
          <p:cNvPr descr="" id="10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67640" y="2853000"/>
            <a:ext cx="3809520" cy="2857320"/>
          </a:xfrm>
          <a:prstGeom prst="rect">
            <a:avLst/>
          </a:prstGeom>
        </p:spPr>
      </p:pic>
      <p:pic>
        <p:nvPicPr>
          <p:cNvPr descr="" id="10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788000" y="2853000"/>
            <a:ext cx="3809520" cy="285732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fr-FR" sz="50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539640" y="620640"/>
            <a:ext cx="8229240" cy="1944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Carlo lives between the two friends. Carlo tentacles , an arrogant and asocial squid lives in a moai in Easter Island. His neighbours  hate him because of his immature behavior.</a:t>
            </a:r>
            <a:endParaRPr/>
          </a:p>
        </p:txBody>
      </p:sp>
      <p:pic>
        <p:nvPicPr>
          <p:cNvPr descr="" id="10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899640" y="3285000"/>
            <a:ext cx="3456720" cy="2589120"/>
          </a:xfrm>
          <a:prstGeom prst="rect">
            <a:avLst/>
          </a:prstGeom>
        </p:spPr>
      </p:pic>
      <p:pic>
        <p:nvPicPr>
          <p:cNvPr descr="" id="110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860000" y="2349000"/>
            <a:ext cx="3456000" cy="3456000"/>
          </a:xfrm>
          <a:prstGeom prst="rect">
            <a:avLst/>
          </a:prstGeom>
        </p:spPr>
      </p:pic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fr-FR" sz="50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692640"/>
            <a:ext cx="8229240" cy="2304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fr-FR" sz="2600">
                <a:solidFill>
                  <a:srgbClr val="000000"/>
                </a:solidFill>
                <a:latin typeface="Constantia"/>
              </a:rPr>
              <a:t>Another close friend of Sponge Bob is Sandy Squirrel , a groud squirrel from Texas.  Sandy is an expert in karate and lives in an underwater dome. When under water , she wears a sort of astronaut combination because she can't breathe underwater.</a:t>
            </a:r>
            <a:endParaRPr/>
          </a:p>
        </p:txBody>
      </p:sp>
      <p:pic>
        <p:nvPicPr>
          <p:cNvPr descr="" id="11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83640" y="3213000"/>
            <a:ext cx="3960000" cy="2966040"/>
          </a:xfrm>
          <a:prstGeom prst="rect">
            <a:avLst/>
          </a:prstGeom>
        </p:spPr>
      </p:pic>
      <p:pic>
        <p:nvPicPr>
          <p:cNvPr descr="" id="11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691520" y="3213000"/>
            <a:ext cx="3912480" cy="2930400"/>
          </a:xfrm>
          <a:prstGeom prst="rect">
            <a:avLst/>
          </a:prstGeom>
        </p:spPr>
      </p:pic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