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11C9649-2339-4799-82E1-E9CA93624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EDAA17-F12E-4806-A4CE-9963A6D2F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FBC3-323C-4D52-A2D2-D7C31660ADC8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7434F3-C43D-4D44-B98A-36B631EE53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EF283E-CE13-417C-9F3A-1BF06A256A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18C89-701E-4FF3-9184-1749FC80D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658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1866C-E72D-4055-8E7C-5F83F78A261B}" type="datetimeFigureOut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2E134-2F2E-4F79-ABD6-B153DE0F981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83856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2E134-2F2E-4F79-ABD6-B153DE0F981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24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2E134-2F2E-4F79-ABD6-B153DE0F981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47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2E134-2F2E-4F79-ABD6-B153DE0F981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5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2E134-2F2E-4F79-ABD6-B153DE0F981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84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2E134-2F2E-4F79-ABD6-B153DE0F981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58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2E134-2F2E-4F79-ABD6-B153DE0F981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54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006A08F9-C7D9-400D-AA82-205C6B803E93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3" name="Connecteur droit 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774555-D1D4-4025-ACBC-652E1CC897A8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F8F2B-E5CE-4E61-8800-C61D5F379411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9384FD-A7E9-4177-9978-708A4ACEB482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AEEE63-E1C0-4BF0-AEA5-A3BC3775A391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24AEAA-2C4A-4A09-9E05-FA99B9AFD774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683649-3B0C-4B5C-AF4E-FBE12D598A79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602C71-7026-4D07-890D-4A9F657DE5FB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520FAC-9451-47BB-8512-F37BB60EF965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467A5C-3B21-453E-B7E8-725A31D61AF7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F30D80-A32A-4D1A-8029-28694813762D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3A84AF93-9017-4662-A07A-5BAAFEF544E9}" type="datetime1">
              <a:rPr lang="fr-FR" noProof="0" smtClean="0"/>
              <a:t>04/12/2020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6D22F896-40B5-4ADD-8801-0D06FADFA095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1146445"/>
            <a:ext cx="12193057" cy="91508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lIns="0" rIns="180000" rtlCol="0">
            <a:normAutofit/>
          </a:bodyPr>
          <a:lstStyle/>
          <a:p>
            <a:pPr rtl="0"/>
            <a:r>
              <a:rPr lang="fr-FR" sz="7200" b="1" dirty="0" smtClean="0">
                <a:solidFill>
                  <a:schemeClr val="tx1"/>
                </a:solidFill>
              </a:rPr>
              <a:t>GREEN ACTIONS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rtl="0"/>
            <a:r>
              <a:rPr lang="fr-FR" sz="2800" dirty="0" smtClean="0">
                <a:solidFill>
                  <a:schemeClr val="tx1"/>
                </a:solidFill>
              </a:rPr>
              <a:t>EPI PERMACULTURE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bg1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756837-05BF-4387-B0CB-CFF921BCD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3FFEC9DA-F598-4E27-80EE-1EF9DDE39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8144" y="643467"/>
            <a:ext cx="3415612" cy="5571066"/>
          </a:xfrm>
        </p:spPr>
        <p:txBody>
          <a:bodyPr rtlCol="0">
            <a:normAutofit/>
          </a:bodyPr>
          <a:lstStyle/>
          <a:p>
            <a:pPr rtl="0"/>
            <a:r>
              <a:rPr lang="fr-FR" sz="4100" b="1" dirty="0" err="1" smtClean="0">
                <a:solidFill>
                  <a:schemeClr val="bg1"/>
                </a:solidFill>
              </a:rPr>
              <a:t>We</a:t>
            </a:r>
            <a:r>
              <a:rPr lang="fr-FR" sz="4100" b="1" dirty="0" smtClean="0">
                <a:solidFill>
                  <a:schemeClr val="bg1"/>
                </a:solidFill>
              </a:rPr>
              <a:t> made  custom </a:t>
            </a:r>
            <a:r>
              <a:rPr lang="fr-FR" sz="4100" b="1" dirty="0" err="1" smtClean="0">
                <a:solidFill>
                  <a:schemeClr val="bg1"/>
                </a:solidFill>
              </a:rPr>
              <a:t>when</a:t>
            </a:r>
            <a:r>
              <a:rPr lang="fr-FR" sz="4100" b="1" dirty="0" smtClean="0">
                <a:solidFill>
                  <a:schemeClr val="bg1"/>
                </a:solidFill>
              </a:rPr>
              <a:t> </a:t>
            </a:r>
            <a:r>
              <a:rPr lang="fr-FR" sz="4100" b="1" dirty="0" err="1" smtClean="0">
                <a:solidFill>
                  <a:schemeClr val="bg1"/>
                </a:solidFill>
              </a:rPr>
              <a:t>we</a:t>
            </a:r>
            <a:r>
              <a:rPr lang="fr-FR" sz="4100" b="1" dirty="0" smtClean="0">
                <a:solidFill>
                  <a:schemeClr val="bg1"/>
                </a:solidFill>
              </a:rPr>
              <a:t> </a:t>
            </a:r>
            <a:r>
              <a:rPr lang="fr-FR" sz="4100" b="1" dirty="0" err="1" smtClean="0">
                <a:solidFill>
                  <a:schemeClr val="bg1"/>
                </a:solidFill>
              </a:rPr>
              <a:t>arrived</a:t>
            </a:r>
            <a:endParaRPr lang="fr-FR" sz="41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3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0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063F05-99EF-4DA3-B595-4E26670F2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87" y="672084"/>
            <a:ext cx="3666525" cy="1547414"/>
          </a:xfrm>
          <a:prstGeom prst="rect">
            <a:avLst/>
          </a:prstGeom>
        </p:spPr>
        <p:txBody>
          <a:bodyPr lIns="0" tIns="108000" rtlCol="0">
            <a:normAutofit fontScale="90000"/>
          </a:bodyPr>
          <a:lstStyle/>
          <a:p>
            <a:r>
              <a:rPr lang="fr-FR" sz="5400" b="1" noProof="1" smtClean="0">
                <a:solidFill>
                  <a:srgbClr val="FFFFFF"/>
                </a:solidFill>
              </a:rPr>
              <a:t>We visited DIFFERENT VISITED fields</a:t>
            </a:r>
            <a:endParaRPr lang="fr-FR" sz="5400" b="1" dirty="0">
              <a:solidFill>
                <a:srgbClr val="FFFFFF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0A835C2-2B9B-4174-AA2C-60A4F1311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39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16" y="0"/>
            <a:ext cx="8178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Lettuce</a:t>
            </a:r>
            <a:r>
              <a:rPr lang="fr-FR" dirty="0" smtClean="0"/>
              <a:t> </a:t>
            </a:r>
            <a:r>
              <a:rPr lang="fr-FR" dirty="0" err="1" smtClean="0"/>
              <a:t>weas</a:t>
            </a:r>
            <a:r>
              <a:rPr lang="fr-FR" dirty="0" smtClean="0"/>
              <a:t> </a:t>
            </a:r>
            <a:r>
              <a:rPr lang="fr-FR" dirty="0" err="1" smtClean="0"/>
              <a:t>planted</a:t>
            </a:r>
            <a:r>
              <a:rPr lang="fr-FR" dirty="0" smtClean="0"/>
              <a:t> to help a </a:t>
            </a:r>
            <a:r>
              <a:rPr lang="fr-FR" dirty="0" err="1" smtClean="0"/>
              <a:t>family</a:t>
            </a:r>
            <a:r>
              <a:rPr lang="fr-FR" dirty="0" smtClean="0"/>
              <a:t> of the </a:t>
            </a:r>
            <a:r>
              <a:rPr lang="fr-FR" dirty="0" err="1" smtClean="0"/>
              <a:t>tribe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32356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9828" y="64236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Sp</a:t>
            </a:r>
            <a:r>
              <a:rPr lang="fr-FR" b="1" dirty="0" err="1" smtClean="0"/>
              <a:t>r</a:t>
            </a:r>
            <a:r>
              <a:rPr lang="fr-FR" dirty="0" err="1" smtClean="0"/>
              <a:t>outed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coconuts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were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planted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225" y="-23465"/>
            <a:ext cx="8105775" cy="6881465"/>
          </a:xfrm>
        </p:spPr>
      </p:pic>
    </p:spTree>
    <p:extLst>
      <p:ext uri="{BB962C8B-B14F-4D97-AF65-F5344CB8AC3E}">
        <p14:creationId xmlns:p14="http://schemas.microsoft.com/office/powerpoint/2010/main" val="1992964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bg1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756837-05BF-4387-B0CB-CFF921BCD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3FFEC9DA-F598-4E27-80EE-1EF9DDE39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8144" y="643467"/>
            <a:ext cx="3415612" cy="5571066"/>
          </a:xfrm>
        </p:spPr>
        <p:txBody>
          <a:bodyPr rtlCol="0">
            <a:normAutofit/>
          </a:bodyPr>
          <a:lstStyle/>
          <a:p>
            <a:pPr rtl="0"/>
            <a:r>
              <a:rPr lang="fr-FR" sz="4100" b="1" dirty="0" err="1" smtClean="0">
                <a:solidFill>
                  <a:schemeClr val="bg1"/>
                </a:solidFill>
              </a:rPr>
              <a:t>Finally</a:t>
            </a:r>
            <a:r>
              <a:rPr lang="fr-FR" sz="4100" b="1" dirty="0" smtClean="0">
                <a:solidFill>
                  <a:schemeClr val="bg1"/>
                </a:solidFill>
              </a:rPr>
              <a:t>, </a:t>
            </a:r>
            <a:r>
              <a:rPr lang="fr-FR" sz="4100" b="1" dirty="0" err="1" smtClean="0">
                <a:solidFill>
                  <a:schemeClr val="bg1"/>
                </a:solidFill>
              </a:rPr>
              <a:t>tomatoes</a:t>
            </a:r>
            <a:r>
              <a:rPr lang="fr-FR" sz="4100" b="1" dirty="0" smtClean="0">
                <a:solidFill>
                  <a:schemeClr val="bg1"/>
                </a:solidFill>
              </a:rPr>
              <a:t> </a:t>
            </a:r>
            <a:r>
              <a:rPr lang="fr-FR" sz="4100" b="1" dirty="0" err="1" smtClean="0">
                <a:solidFill>
                  <a:schemeClr val="bg1"/>
                </a:solidFill>
              </a:rPr>
              <a:t>were</a:t>
            </a:r>
            <a:r>
              <a:rPr lang="fr-FR" sz="4100" b="1" dirty="0" smtClean="0">
                <a:solidFill>
                  <a:schemeClr val="bg1"/>
                </a:solidFill>
              </a:rPr>
              <a:t> </a:t>
            </a:r>
            <a:r>
              <a:rPr lang="fr-FR" sz="4100" b="1" dirty="0" err="1" smtClean="0">
                <a:solidFill>
                  <a:schemeClr val="bg1"/>
                </a:solidFill>
              </a:rPr>
              <a:t>planted</a:t>
            </a:r>
            <a:r>
              <a:rPr lang="fr-FR" sz="4100" b="1" dirty="0" smtClean="0">
                <a:solidFill>
                  <a:schemeClr val="bg1"/>
                </a:solidFill>
              </a:rPr>
              <a:t> and </a:t>
            </a:r>
            <a:r>
              <a:rPr lang="fr-FR" sz="4100" b="1" dirty="0" err="1" smtClean="0">
                <a:solidFill>
                  <a:schemeClr val="bg1"/>
                </a:solidFill>
              </a:rPr>
              <a:t>tutors</a:t>
            </a:r>
            <a:r>
              <a:rPr lang="fr-FR" sz="4100" b="1" dirty="0" smtClean="0">
                <a:solidFill>
                  <a:schemeClr val="bg1"/>
                </a:solidFill>
              </a:rPr>
              <a:t> </a:t>
            </a:r>
            <a:r>
              <a:rPr lang="fr-FR" sz="4100" b="1" dirty="0" err="1" smtClean="0">
                <a:solidFill>
                  <a:schemeClr val="bg1"/>
                </a:solidFill>
              </a:rPr>
              <a:t>were</a:t>
            </a:r>
            <a:r>
              <a:rPr lang="fr-FR" sz="4100" b="1" dirty="0" smtClean="0">
                <a:solidFill>
                  <a:schemeClr val="bg1"/>
                </a:solidFill>
              </a:rPr>
              <a:t> put to help </a:t>
            </a:r>
            <a:r>
              <a:rPr lang="fr-FR" sz="4100" b="1" dirty="0" err="1" smtClean="0">
                <a:solidFill>
                  <a:schemeClr val="bg1"/>
                </a:solidFill>
              </a:rPr>
              <a:t>them</a:t>
            </a:r>
            <a:r>
              <a:rPr lang="fr-FR" sz="4100" b="1" dirty="0" smtClean="0">
                <a:solidFill>
                  <a:schemeClr val="bg1"/>
                </a:solidFill>
              </a:rPr>
              <a:t> </a:t>
            </a:r>
            <a:r>
              <a:rPr lang="fr-FR" sz="4100" b="1" dirty="0" err="1" smtClean="0">
                <a:solidFill>
                  <a:schemeClr val="bg1"/>
                </a:solidFill>
              </a:rPr>
              <a:t>grow</a:t>
            </a:r>
            <a:endParaRPr lang="fr-FR" sz="41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009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listening</a:t>
            </a:r>
            <a:r>
              <a:rPr lang="fr-FR" dirty="0" smtClean="0"/>
              <a:t> to </a:t>
            </a:r>
            <a:r>
              <a:rPr lang="fr-FR" dirty="0" err="1" smtClean="0"/>
              <a:t>alex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explained</a:t>
            </a:r>
            <a:r>
              <a:rPr lang="fr-FR" dirty="0" smtClean="0"/>
              <a:t> us how to </a:t>
            </a:r>
            <a:r>
              <a:rPr lang="fr-FR" dirty="0" err="1" smtClean="0"/>
              <a:t>grow</a:t>
            </a:r>
            <a:r>
              <a:rPr lang="fr-FR" dirty="0" smtClean="0"/>
              <a:t> </a:t>
            </a:r>
            <a:r>
              <a:rPr lang="fr-FR" dirty="0" err="1" smtClean="0"/>
              <a:t>vegetables</a:t>
            </a:r>
            <a:endParaRPr lang="fr-FR" dirty="0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" y="0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18184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063F05-99EF-4DA3-B595-4E26670F2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0" y="2041665"/>
            <a:ext cx="2905858" cy="1499616"/>
          </a:xfrm>
          <a:prstGeom prst="rect">
            <a:avLst/>
          </a:prstGeom>
        </p:spPr>
        <p:txBody>
          <a:bodyPr lIns="0" tIns="108000" rtlCol="0">
            <a:normAutofit fontScale="90000"/>
          </a:bodyPr>
          <a:lstStyle/>
          <a:p>
            <a:r>
              <a:rPr lang="fr-FR" sz="5400" b="1" dirty="0" err="1" smtClean="0">
                <a:solidFill>
                  <a:srgbClr val="FFFFFF"/>
                </a:solidFill>
              </a:rPr>
              <a:t>We</a:t>
            </a:r>
            <a:r>
              <a:rPr lang="fr-FR" sz="5400" b="1" dirty="0" smtClean="0">
                <a:solidFill>
                  <a:srgbClr val="FFFFFF"/>
                </a:solidFill>
              </a:rPr>
              <a:t> </a:t>
            </a:r>
            <a:r>
              <a:rPr lang="fr-FR" sz="5400" b="1" dirty="0" err="1" smtClean="0">
                <a:solidFill>
                  <a:srgbClr val="FFFFFF"/>
                </a:solidFill>
              </a:rPr>
              <a:t>were</a:t>
            </a:r>
            <a:r>
              <a:rPr lang="fr-FR" sz="5400" b="1" dirty="0" smtClean="0">
                <a:solidFill>
                  <a:srgbClr val="FFFFFF"/>
                </a:solidFill>
              </a:rPr>
              <a:t> </a:t>
            </a:r>
            <a:r>
              <a:rPr lang="fr-FR" sz="5400" b="1" dirty="0" err="1" smtClean="0">
                <a:solidFill>
                  <a:srgbClr val="FFFFFF"/>
                </a:solidFill>
              </a:rPr>
              <a:t>listening</a:t>
            </a:r>
            <a:r>
              <a:rPr lang="fr-FR" sz="5400" b="1" dirty="0" smtClean="0">
                <a:solidFill>
                  <a:srgbClr val="FFFFFF"/>
                </a:solidFill>
              </a:rPr>
              <a:t> to mao, the </a:t>
            </a:r>
            <a:r>
              <a:rPr lang="fr-FR" sz="5400" b="1" dirty="0" err="1" smtClean="0">
                <a:solidFill>
                  <a:srgbClr val="FFFFFF"/>
                </a:solidFill>
              </a:rPr>
              <a:t>guardian</a:t>
            </a:r>
            <a:r>
              <a:rPr lang="fr-FR" sz="5400" b="1" dirty="0" smtClean="0">
                <a:solidFill>
                  <a:srgbClr val="FFFFFF"/>
                </a:solidFill>
              </a:rPr>
              <a:t>, </a:t>
            </a:r>
            <a:r>
              <a:rPr lang="fr-FR" sz="5400" b="1" dirty="0" err="1" smtClean="0">
                <a:solidFill>
                  <a:srgbClr val="FFFFFF"/>
                </a:solidFill>
              </a:rPr>
              <a:t>who</a:t>
            </a:r>
            <a:r>
              <a:rPr lang="fr-FR" sz="5400" b="1" dirty="0" smtClean="0">
                <a:solidFill>
                  <a:srgbClr val="FFFFFF"/>
                </a:solidFill>
              </a:rPr>
              <a:t> </a:t>
            </a:r>
            <a:r>
              <a:rPr lang="fr-FR" sz="5400" b="1" dirty="0" err="1" smtClean="0">
                <a:solidFill>
                  <a:srgbClr val="FFFFFF"/>
                </a:solidFill>
              </a:rPr>
              <a:t>explained</a:t>
            </a:r>
            <a:r>
              <a:rPr lang="fr-FR" sz="5400" b="1" dirty="0" smtClean="0">
                <a:solidFill>
                  <a:srgbClr val="FFFFFF"/>
                </a:solidFill>
              </a:rPr>
              <a:t> us the </a:t>
            </a:r>
            <a:r>
              <a:rPr lang="fr-FR" sz="5400" b="1" dirty="0" err="1" smtClean="0">
                <a:solidFill>
                  <a:srgbClr val="FFFFFF"/>
                </a:solidFill>
              </a:rPr>
              <a:t>symbols</a:t>
            </a:r>
            <a:r>
              <a:rPr lang="fr-FR" sz="5400" b="1" dirty="0" smtClean="0">
                <a:solidFill>
                  <a:srgbClr val="FFFFFF"/>
                </a:solidFill>
              </a:rPr>
              <a:t> of the </a:t>
            </a:r>
            <a:r>
              <a:rPr lang="fr-FR" sz="5400" b="1" dirty="0" err="1" smtClean="0">
                <a:solidFill>
                  <a:srgbClr val="FFFFFF"/>
                </a:solidFill>
              </a:rPr>
              <a:t>traditionnal</a:t>
            </a:r>
            <a:r>
              <a:rPr lang="fr-FR" sz="5400" b="1" dirty="0" smtClean="0">
                <a:solidFill>
                  <a:srgbClr val="FFFFFF"/>
                </a:solidFill>
              </a:rPr>
              <a:t> </a:t>
            </a:r>
            <a:r>
              <a:rPr lang="fr-FR" sz="5400" b="1" dirty="0" err="1" smtClean="0">
                <a:solidFill>
                  <a:srgbClr val="FFFFFF"/>
                </a:solidFill>
              </a:rPr>
              <a:t>hut</a:t>
            </a:r>
            <a:endParaRPr lang="fr-FR" sz="5400" b="1" dirty="0">
              <a:solidFill>
                <a:srgbClr val="FFFFFF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0A835C2-2B9B-4174-AA2C-60A4F1311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39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16" y="-8681"/>
            <a:ext cx="8178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1146445"/>
            <a:ext cx="12193057" cy="91508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lIns="0" rIns="180000" rtlCol="0">
            <a:normAutofit/>
          </a:bodyPr>
          <a:lstStyle/>
          <a:p>
            <a:pPr rtl="0"/>
            <a:r>
              <a:rPr lang="fr-FR" sz="7200" b="1" dirty="0" err="1" smtClean="0">
                <a:solidFill>
                  <a:schemeClr val="tx1"/>
                </a:solidFill>
              </a:rPr>
              <a:t>Thank</a:t>
            </a:r>
            <a:r>
              <a:rPr lang="fr-FR" sz="7200" b="1" dirty="0" smtClean="0">
                <a:solidFill>
                  <a:schemeClr val="tx1"/>
                </a:solidFill>
              </a:rPr>
              <a:t> </a:t>
            </a:r>
            <a:r>
              <a:rPr lang="fr-FR" sz="7200" b="1" dirty="0" err="1" smtClean="0">
                <a:solidFill>
                  <a:schemeClr val="tx1"/>
                </a:solidFill>
              </a:rPr>
              <a:t>you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rtl="0"/>
            <a:r>
              <a:rPr lang="fr-FR" sz="2800" dirty="0" smtClean="0">
                <a:solidFill>
                  <a:schemeClr val="tx1"/>
                </a:solidFill>
              </a:rPr>
              <a:t>For </a:t>
            </a:r>
            <a:r>
              <a:rPr lang="fr-FR" sz="2800" dirty="0" err="1" smtClean="0">
                <a:solidFill>
                  <a:schemeClr val="tx1"/>
                </a:solidFill>
              </a:rPr>
              <a:t>your</a:t>
            </a:r>
            <a:r>
              <a:rPr lang="fr-FR" sz="2800" dirty="0" smtClean="0">
                <a:solidFill>
                  <a:schemeClr val="tx1"/>
                </a:solidFill>
              </a:rPr>
              <a:t> attention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e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A708FAD-CC7A-492F-8811-2B53E77C7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DE682D-B6B9-42D0-88B0-65F09B3D7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F7A41-B1D0-4876-B6D4-D0473498FCF9}">
  <ds:schemaRefs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Intégrale de vente en détail</Template>
  <TotalTime>0</TotalTime>
  <Words>87</Words>
  <Application>Microsoft Office PowerPoint</Application>
  <PresentationFormat>Grand écran</PresentationFormat>
  <Paragraphs>17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Intégrale</vt:lpstr>
      <vt:lpstr>GREEN ACTIONS</vt:lpstr>
      <vt:lpstr>We made  custom when we arrived</vt:lpstr>
      <vt:lpstr>We visited DIFFERENT VISITED fields</vt:lpstr>
      <vt:lpstr>Lettuce weas planted to help a family of the tribe</vt:lpstr>
      <vt:lpstr>Sprouted  coconuts  were  planted too</vt:lpstr>
      <vt:lpstr>Finally, tomatoes were planted and tutors were put to help them grow</vt:lpstr>
      <vt:lpstr>We were listening to alex who explained us how to grow vegetables</vt:lpstr>
      <vt:lpstr>We were listening to mao, the guardian, who explained us the symbols of the traditionnal hut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2020-10-28T20:52:59Z</dcterms:created>
  <dcterms:modified xsi:type="dcterms:W3CDTF">2020-12-04T03:29:48Z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