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745"/>
    <a:srgbClr val="2C3C43"/>
    <a:srgbClr val="EBEBEB"/>
    <a:srgbClr val="C5C5C5"/>
    <a:srgbClr val="8FD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6395" autoAdjust="0"/>
  </p:normalViewPr>
  <p:slideViewPr>
    <p:cSldViewPr snapToGrid="0">
      <p:cViewPr varScale="1">
        <p:scale>
          <a:sx n="115" d="100"/>
          <a:sy n="115" d="100"/>
        </p:scale>
        <p:origin x="390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7FC8F-0FC6-45EF-AB38-0687C6D09B36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0DE1B-4E80-4D55-A4B9-F03CCB7B41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2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0DE1B-4E80-4D55-A4B9-F03CCB7B419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82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-185738" y="0"/>
            <a:ext cx="14573251" cy="80581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4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87558" y="1085020"/>
            <a:ext cx="9361561" cy="1646302"/>
          </a:xfrm>
        </p:spPr>
        <p:txBody>
          <a:bodyPr/>
          <a:lstStyle/>
          <a:p>
            <a:r>
              <a:rPr lang="fr-FR" dirty="0" smtClean="0"/>
              <a:t>Mission : </a:t>
            </a:r>
            <a:r>
              <a:rPr lang="fr-FR" dirty="0" err="1" smtClean="0"/>
              <a:t>cleaning</a:t>
            </a:r>
            <a:r>
              <a:rPr lang="fr-FR" dirty="0" smtClean="0"/>
              <a:t> of  </a:t>
            </a:r>
            <a:r>
              <a:rPr lang="fr-FR" dirty="0" smtClean="0"/>
              <a:t>the </a:t>
            </a:r>
            <a:r>
              <a:rPr lang="fr-FR" dirty="0" err="1" smtClean="0"/>
              <a:t>beach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5574" y="6516240"/>
            <a:ext cx="7766936" cy="1096899"/>
          </a:xfrm>
        </p:spPr>
        <p:txBody>
          <a:bodyPr/>
          <a:lstStyle/>
          <a:p>
            <a:r>
              <a:rPr lang="fr-FR" dirty="0" smtClean="0"/>
              <a:t>By Axel and Ashley  4E</a:t>
            </a:r>
            <a:endParaRPr lang="fr-FR" dirty="0"/>
          </a:p>
        </p:txBody>
      </p:sp>
      <p:sp>
        <p:nvSpPr>
          <p:cNvPr id="4" name="AutoShape 2" descr="Simple Bulle D'air Ronde Bleue, Facile, Bleu, Rond Fichier PNG et PSD pour  le téléchargement libre"/>
          <p:cNvSpPr>
            <a:spLocks noChangeAspect="1" noChangeArrowheads="1"/>
          </p:cNvSpPr>
          <p:nvPr/>
        </p:nvSpPr>
        <p:spPr bwMode="auto">
          <a:xfrm>
            <a:off x="4440821" y="3713163"/>
            <a:ext cx="3703053" cy="37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705" y="4324555"/>
            <a:ext cx="2143424" cy="24196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r="3981"/>
          <a:stretch/>
        </p:blipFill>
        <p:spPr>
          <a:xfrm>
            <a:off x="835982" y="4324555"/>
            <a:ext cx="2058087" cy="245779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57358">
            <a:off x="7041802" y="3386124"/>
            <a:ext cx="764262" cy="26946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059" y="2504123"/>
            <a:ext cx="1475408" cy="14491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4937" y="316922"/>
            <a:ext cx="3882383" cy="153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60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10"/>
          <a:stretch/>
        </p:blipFill>
        <p:spPr>
          <a:xfrm>
            <a:off x="7419070" y="3442384"/>
            <a:ext cx="4406519" cy="32814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0" y="436971"/>
            <a:ext cx="9248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beach</a:t>
            </a: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3600" dirty="0" smtClean="0"/>
              <a:t>" Pic au mort " </a:t>
            </a:r>
            <a:r>
              <a:rPr lang="fr-FR" sz="3600" dirty="0" err="1" smtClean="0"/>
              <a:t>was</a:t>
            </a:r>
            <a:r>
              <a:rPr lang="fr-FR" sz="3600" dirty="0" smtClean="0"/>
              <a:t> </a:t>
            </a:r>
            <a:r>
              <a:rPr lang="fr-FR" sz="3600" dirty="0" err="1" smtClean="0"/>
              <a:t>cleaned</a:t>
            </a:r>
            <a:endParaRPr lang="fr-FR" sz="3600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r-FR" sz="3600" dirty="0"/>
              <a:t> </a:t>
            </a:r>
            <a:r>
              <a:rPr lang="fr-FR" sz="3600" dirty="0" smtClean="0"/>
              <a:t>   by </a:t>
            </a:r>
            <a:r>
              <a:rPr lang="fr-FR" sz="3600" dirty="0"/>
              <a:t>the </a:t>
            </a:r>
            <a:r>
              <a:rPr lang="fr-FR" sz="3600" dirty="0" err="1" smtClean="0"/>
              <a:t>pupils</a:t>
            </a:r>
            <a:r>
              <a:rPr lang="fr-FR" sz="3600" dirty="0" smtClean="0"/>
              <a:t> </a:t>
            </a:r>
            <a:r>
              <a:rPr lang="fr-FR" sz="3600" dirty="0" smtClean="0"/>
              <a:t>of the 4E and the 4A,</a:t>
            </a:r>
          </a:p>
          <a:p>
            <a:endParaRPr lang="fr-FR" sz="3600" dirty="0"/>
          </a:p>
          <a:p>
            <a:r>
              <a:rPr lang="fr-FR" sz="3600" dirty="0" smtClean="0"/>
              <a:t> </a:t>
            </a:r>
          </a:p>
          <a:p>
            <a:pPr marL="571500" indent="-5715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fr-FR" sz="3600" dirty="0" err="1" smtClean="0"/>
              <a:t>We</a:t>
            </a:r>
            <a:r>
              <a:rPr lang="fr-FR" sz="3600" dirty="0" smtClean="0"/>
              <a:t> </a:t>
            </a:r>
            <a:r>
              <a:rPr lang="fr-FR" sz="3600" dirty="0" err="1" smtClean="0"/>
              <a:t>felt</a:t>
            </a:r>
            <a:r>
              <a:rPr lang="fr-FR" sz="3600" dirty="0" smtClean="0"/>
              <a:t> </a:t>
            </a:r>
            <a:r>
              <a:rPr lang="fr-FR" sz="3600" dirty="0" err="1" smtClean="0"/>
              <a:t>tired</a:t>
            </a:r>
            <a:r>
              <a:rPr lang="fr-FR" sz="3600" dirty="0" smtClean="0"/>
              <a:t> </a:t>
            </a:r>
            <a:r>
              <a:rPr lang="fr-FR" sz="3600" dirty="0" err="1" smtClean="0"/>
              <a:t>after</a:t>
            </a:r>
            <a:r>
              <a:rPr lang="fr-FR" sz="3600" dirty="0" smtClean="0"/>
              <a:t> </a:t>
            </a:r>
            <a:r>
              <a:rPr lang="fr-FR" sz="3600" dirty="0" err="1" smtClean="0"/>
              <a:t>cleaning</a:t>
            </a:r>
            <a:r>
              <a:rPr lang="fr-FR" sz="3600" dirty="0" smtClean="0"/>
              <a:t> </a:t>
            </a:r>
            <a:r>
              <a:rPr lang="fr-FR" sz="3600" dirty="0" smtClean="0"/>
              <a:t>the </a:t>
            </a:r>
            <a:r>
              <a:rPr lang="fr-FR" sz="3600" dirty="0" err="1" smtClean="0"/>
              <a:t>beach</a:t>
            </a:r>
            <a:endParaRPr lang="fr-FR" sz="3600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r-FR" sz="3600" dirty="0"/>
              <a:t> </a:t>
            </a:r>
            <a:r>
              <a:rPr lang="fr-FR" sz="3600" dirty="0" smtClean="0"/>
              <a:t>   </a:t>
            </a:r>
            <a:r>
              <a:rPr lang="fr-FR" sz="3600" dirty="0" err="1" smtClean="0"/>
              <a:t>because</a:t>
            </a:r>
            <a:r>
              <a:rPr lang="fr-FR" sz="3600" dirty="0" smtClean="0"/>
              <a:t> </a:t>
            </a:r>
            <a:r>
              <a:rPr lang="fr-FR" sz="3600" dirty="0" err="1" smtClean="0"/>
              <a:t>it</a:t>
            </a:r>
            <a:r>
              <a:rPr lang="fr-FR" sz="3600" dirty="0" smtClean="0"/>
              <a:t> </a:t>
            </a:r>
            <a:r>
              <a:rPr lang="fr-FR" sz="3600" dirty="0" err="1" smtClean="0"/>
              <a:t>was</a:t>
            </a:r>
            <a:r>
              <a:rPr lang="fr-FR" sz="3600" dirty="0" smtClean="0"/>
              <a:t> </a:t>
            </a:r>
            <a:r>
              <a:rPr lang="fr-FR" sz="3600" dirty="0" err="1" smtClean="0"/>
              <a:t>very</a:t>
            </a:r>
            <a:r>
              <a:rPr lang="fr-FR" sz="3600" dirty="0" smtClean="0"/>
              <a:t> </a:t>
            </a:r>
            <a:r>
              <a:rPr lang="fr-FR" sz="3600" dirty="0" smtClean="0"/>
              <a:t>hard and </a:t>
            </a:r>
            <a:r>
              <a:rPr lang="fr-FR" sz="3600" dirty="0" err="1" smtClean="0"/>
              <a:t>tiring</a:t>
            </a:r>
            <a:r>
              <a:rPr lang="fr-FR" sz="3600" dirty="0"/>
              <a:t>.</a:t>
            </a:r>
            <a:endParaRPr lang="fr-F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225" y="4438312"/>
            <a:ext cx="2143424" cy="241968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58915" y="1582231"/>
            <a:ext cx="793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</a:schemeClr>
                </a:solidFill>
              </a:rPr>
              <a:t>La plage du </a:t>
            </a:r>
            <a:r>
              <a:rPr lang="fr-FR" dirty="0">
                <a:solidFill>
                  <a:schemeClr val="tx1">
                    <a:lumMod val="65000"/>
                  </a:schemeClr>
                </a:solidFill>
              </a:rPr>
              <a:t>" Pic au </a:t>
            </a:r>
            <a:r>
              <a:rPr lang="fr-FR" dirty="0" smtClean="0">
                <a:solidFill>
                  <a:schemeClr val="tx1">
                    <a:lumMod val="65000"/>
                  </a:schemeClr>
                </a:solidFill>
              </a:rPr>
              <a:t>mort " a </a:t>
            </a:r>
            <a:r>
              <a:rPr lang="fr-FR" dirty="0" smtClean="0">
                <a:solidFill>
                  <a:schemeClr val="tx1">
                    <a:lumMod val="65000"/>
                  </a:schemeClr>
                </a:solidFill>
              </a:rPr>
              <a:t>été nettoyée </a:t>
            </a:r>
            <a:r>
              <a:rPr lang="fr-FR" dirty="0" smtClean="0">
                <a:solidFill>
                  <a:schemeClr val="tx1">
                    <a:lumMod val="65000"/>
                  </a:schemeClr>
                </a:solidFill>
              </a:rPr>
              <a:t>par les élèves de la 4E et le 4A </a:t>
            </a:r>
            <a:endParaRPr lang="fr-FR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2057" y="3776469"/>
            <a:ext cx="662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</a:schemeClr>
                </a:solidFill>
              </a:rPr>
              <a:t>Nous étions </a:t>
            </a:r>
            <a:r>
              <a:rPr lang="fr-FR" dirty="0" smtClean="0">
                <a:solidFill>
                  <a:schemeClr val="tx1">
                    <a:lumMod val="65000"/>
                  </a:schemeClr>
                </a:solidFill>
              </a:rPr>
              <a:t>fatigués </a:t>
            </a:r>
            <a:r>
              <a:rPr lang="fr-FR" dirty="0" smtClean="0">
                <a:solidFill>
                  <a:schemeClr val="tx1">
                    <a:lumMod val="65000"/>
                  </a:schemeClr>
                </a:solidFill>
              </a:rPr>
              <a:t>après avoir </a:t>
            </a:r>
            <a:r>
              <a:rPr lang="fr-FR" dirty="0" smtClean="0">
                <a:solidFill>
                  <a:schemeClr val="tx1">
                    <a:lumMod val="65000"/>
                  </a:schemeClr>
                </a:solidFill>
              </a:rPr>
              <a:t>nettoyé </a:t>
            </a:r>
            <a:r>
              <a:rPr lang="fr-FR" dirty="0" smtClean="0">
                <a:solidFill>
                  <a:schemeClr val="tx1">
                    <a:lumMod val="65000"/>
                  </a:schemeClr>
                </a:solidFill>
              </a:rPr>
              <a:t>la plage car c’était très dur et fatiguant</a:t>
            </a:r>
            <a:endParaRPr lang="fr-FR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1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197" y="962427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fr-FR" sz="3600" dirty="0" smtClean="0"/>
              <a:t>A lot of </a:t>
            </a:r>
            <a:r>
              <a:rPr lang="fr-FR" sz="3600" dirty="0" smtClean="0"/>
              <a:t>plastic </a:t>
            </a:r>
            <a:r>
              <a:rPr lang="fr-FR" sz="3600" dirty="0" err="1" smtClean="0"/>
              <a:t>wastes</a:t>
            </a:r>
            <a:r>
              <a:rPr lang="fr-FR" sz="3600" dirty="0" smtClean="0"/>
              <a:t> </a:t>
            </a:r>
            <a:r>
              <a:rPr lang="fr-FR" sz="3600" dirty="0" err="1" smtClean="0"/>
              <a:t>were</a:t>
            </a:r>
            <a:r>
              <a:rPr lang="fr-FR" sz="3600" dirty="0" smtClean="0"/>
              <a:t> </a:t>
            </a:r>
            <a:r>
              <a:rPr lang="fr-FR" sz="3600" dirty="0" err="1" smtClean="0"/>
              <a:t>picked</a:t>
            </a:r>
            <a:r>
              <a:rPr lang="fr-FR" sz="3600" dirty="0" smtClean="0"/>
              <a:t> </a:t>
            </a:r>
            <a:r>
              <a:rPr lang="fr-FR" sz="3600" dirty="0" smtClean="0"/>
              <a:t>up by the </a:t>
            </a:r>
            <a:r>
              <a:rPr lang="fr-FR" sz="3600" dirty="0" err="1" smtClean="0"/>
              <a:t>students</a:t>
            </a:r>
            <a:endParaRPr lang="fr-FR" sz="3600" dirty="0" smtClean="0"/>
          </a:p>
          <a:p>
            <a:endParaRPr lang="fr-FR" sz="3600" dirty="0" smtClean="0"/>
          </a:p>
          <a:p>
            <a:r>
              <a:rPr lang="fr-FR" sz="3600" dirty="0" smtClean="0"/>
              <a:t>There </a:t>
            </a:r>
            <a:r>
              <a:rPr lang="fr-FR" sz="3600" dirty="0" err="1" smtClean="0"/>
              <a:t>were</a:t>
            </a:r>
            <a:r>
              <a:rPr lang="fr-FR" sz="3600" dirty="0" smtClean="0"/>
              <a:t> </a:t>
            </a:r>
          </a:p>
          <a:p>
            <a:pPr marL="0" indent="0">
              <a:buNone/>
            </a:pPr>
            <a:r>
              <a:rPr lang="fr-FR" sz="3600" dirty="0" smtClean="0"/>
              <a:t>  </a:t>
            </a:r>
            <a:r>
              <a:rPr lang="fr-FR" sz="3600" dirty="0" smtClean="0"/>
              <a:t>lots </a:t>
            </a:r>
            <a:r>
              <a:rPr lang="fr-FR" sz="3600" dirty="0" smtClean="0"/>
              <a:t>of </a:t>
            </a:r>
            <a:r>
              <a:rPr lang="fr-FR" sz="3600" dirty="0" smtClean="0"/>
              <a:t>plastic</a:t>
            </a:r>
            <a:endParaRPr lang="fr-FR" sz="3600" dirty="0" smtClean="0"/>
          </a:p>
          <a:p>
            <a:pPr marL="0" indent="0">
              <a:buNone/>
            </a:pPr>
            <a:r>
              <a:rPr lang="fr-FR" sz="3600" dirty="0" smtClean="0"/>
              <a:t>  </a:t>
            </a:r>
            <a:r>
              <a:rPr lang="fr-FR" sz="3600" dirty="0" err="1" smtClean="0"/>
              <a:t>bottles</a:t>
            </a:r>
            <a:r>
              <a:rPr lang="fr-FR" sz="3600" dirty="0" smtClean="0"/>
              <a:t> </a:t>
            </a:r>
            <a:endParaRPr lang="fr-FR" sz="36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9"/>
          <a:stretch/>
        </p:blipFill>
        <p:spPr>
          <a:xfrm>
            <a:off x="4489531" y="2165202"/>
            <a:ext cx="5782381" cy="4300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AutoShape 2" descr="Les Bulles D'air PNG Images | Vecteurs et fichiers PSD | Téléchargement  gratuit sur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Simple Bulle D'air Ronde Bleue, Facile, Bleu, Rond Fichier PNG et PSD pour  le téléchargement lib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r="3981"/>
          <a:stretch/>
        </p:blipFill>
        <p:spPr>
          <a:xfrm>
            <a:off x="2372596" y="4315645"/>
            <a:ext cx="2058087" cy="245779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24360" y="1980536"/>
            <a:ext cx="4346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</a:schemeClr>
                </a:solidFill>
              </a:rPr>
              <a:t>Beaucoup de </a:t>
            </a:r>
            <a:r>
              <a:rPr lang="fr-FR" dirty="0" smtClean="0">
                <a:solidFill>
                  <a:schemeClr val="tx1">
                    <a:lumMod val="65000"/>
                  </a:schemeClr>
                </a:solidFill>
              </a:rPr>
              <a:t>bouteilles </a:t>
            </a:r>
            <a:r>
              <a:rPr lang="fr-FR" dirty="0" smtClean="0">
                <a:solidFill>
                  <a:schemeClr val="tx1">
                    <a:lumMod val="65000"/>
                  </a:schemeClr>
                </a:solidFill>
              </a:rPr>
              <a:t>de plastique ont </a:t>
            </a:r>
            <a:r>
              <a:rPr lang="fr-FR" dirty="0" err="1" smtClean="0">
                <a:solidFill>
                  <a:schemeClr val="tx1">
                    <a:lumMod val="65000"/>
                  </a:schemeClr>
                </a:solidFill>
              </a:rPr>
              <a:t>étéramassées</a:t>
            </a:r>
            <a:r>
              <a:rPr lang="fr-FR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65000"/>
                  </a:schemeClr>
                </a:solidFill>
              </a:rPr>
              <a:t>par les élèves</a:t>
            </a:r>
            <a:endParaRPr lang="fr-FR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0375" y="4520034"/>
            <a:ext cx="1912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</a:schemeClr>
                </a:solidFill>
              </a:rPr>
              <a:t>Il y avait beaucoup de bouteilles plastiques</a:t>
            </a:r>
            <a:endParaRPr lang="fr-FR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2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3795" y="1165166"/>
            <a:ext cx="8596668" cy="3880773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We</a:t>
            </a:r>
            <a:r>
              <a:rPr lang="fr-FR" sz="3600" dirty="0" smtClean="0"/>
              <a:t> </a:t>
            </a:r>
            <a:r>
              <a:rPr lang="fr-FR" sz="3600" dirty="0" err="1" smtClean="0"/>
              <a:t>also</a:t>
            </a:r>
            <a:r>
              <a:rPr lang="fr-FR" sz="3600" dirty="0" smtClean="0"/>
              <a:t> </a:t>
            </a:r>
          </a:p>
          <a:p>
            <a:pPr marL="0" indent="0">
              <a:buNone/>
            </a:pPr>
            <a:r>
              <a:rPr lang="fr-FR" sz="3600" dirty="0" err="1" smtClean="0"/>
              <a:t>picked</a:t>
            </a:r>
            <a:r>
              <a:rPr lang="fr-FR" sz="3600" dirty="0" smtClean="0"/>
              <a:t> up </a:t>
            </a:r>
          </a:p>
          <a:p>
            <a:pPr marL="0" indent="0">
              <a:buNone/>
            </a:pPr>
            <a:r>
              <a:rPr lang="fr-FR" sz="3600" dirty="0" smtClean="0"/>
              <a:t>a lot of </a:t>
            </a:r>
          </a:p>
          <a:p>
            <a:pPr marL="0" indent="0">
              <a:buNone/>
            </a:pPr>
            <a:r>
              <a:rPr lang="fr-FR" sz="3600" dirty="0" smtClean="0"/>
              <a:t>glass </a:t>
            </a:r>
            <a:r>
              <a:rPr lang="fr-FR" sz="3600" dirty="0" err="1" smtClean="0"/>
              <a:t>bottles</a:t>
            </a: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t="48101" r="16372" b="16712"/>
          <a:stretch/>
        </p:blipFill>
        <p:spPr>
          <a:xfrm>
            <a:off x="3911492" y="1165166"/>
            <a:ext cx="3565303" cy="29779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 rot="60000">
            <a:off x="4329891" y="4227956"/>
            <a:ext cx="3600451" cy="1567235"/>
          </a:xfrm>
          <a:prstGeom prst="rect">
            <a:avLst/>
          </a:prstGeom>
          <a:solidFill>
            <a:srgbClr val="212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utoShape 4" descr="Les Bulles D'air PNG Images | Vecteurs et fichiers PSD | Téléchargement  gratuit sur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83795" y="3863486"/>
            <a:ext cx="2700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</a:schemeClr>
                </a:solidFill>
              </a:rPr>
              <a:t>Nous avons aussi ramassé beaucoup de bouteilles en verres</a:t>
            </a:r>
            <a:endParaRPr lang="fr-FR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57358">
            <a:off x="8154196" y="471953"/>
            <a:ext cx="924054" cy="325800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5" y="5003374"/>
            <a:ext cx="3972479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55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4"/>
          <a:stretch/>
        </p:blipFill>
        <p:spPr>
          <a:xfrm>
            <a:off x="1857934" y="183089"/>
            <a:ext cx="5841928" cy="43473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2375" y="4695338"/>
            <a:ext cx="8596668" cy="3880773"/>
          </a:xfrm>
        </p:spPr>
        <p:txBody>
          <a:bodyPr>
            <a:normAutofit/>
          </a:bodyPr>
          <a:lstStyle/>
          <a:p>
            <a:r>
              <a:rPr lang="fr-FR" sz="3600" dirty="0" smtClean="0"/>
              <a:t>The </a:t>
            </a:r>
            <a:r>
              <a:rPr lang="fr-FR" sz="3600" dirty="0" err="1" smtClean="0"/>
              <a:t>wastes</a:t>
            </a:r>
            <a:r>
              <a:rPr lang="fr-FR" sz="3600" dirty="0" smtClean="0"/>
              <a:t> </a:t>
            </a:r>
            <a:r>
              <a:rPr lang="fr-FR" sz="3600" dirty="0" err="1" smtClean="0"/>
              <a:t>which</a:t>
            </a:r>
            <a:r>
              <a:rPr lang="fr-FR" sz="3600" dirty="0" smtClean="0"/>
              <a:t> </a:t>
            </a:r>
            <a:r>
              <a:rPr lang="fr-FR" sz="3600" dirty="0" err="1" smtClean="0"/>
              <a:t>were</a:t>
            </a:r>
            <a:r>
              <a:rPr lang="fr-FR" sz="3600" dirty="0" smtClean="0"/>
              <a:t> </a:t>
            </a:r>
            <a:r>
              <a:rPr lang="fr-FR" sz="3600" dirty="0" err="1" smtClean="0"/>
              <a:t>picked</a:t>
            </a:r>
            <a:r>
              <a:rPr lang="fr-FR" sz="3600" dirty="0" smtClean="0"/>
              <a:t> up </a:t>
            </a:r>
            <a:r>
              <a:rPr lang="fr-FR" sz="3600" dirty="0" err="1" smtClean="0"/>
              <a:t>were</a:t>
            </a:r>
            <a:r>
              <a:rPr lang="fr-FR" sz="3600" dirty="0" smtClean="0"/>
              <a:t> </a:t>
            </a:r>
            <a:r>
              <a:rPr lang="fr-FR" sz="3600" dirty="0" err="1" smtClean="0"/>
              <a:t>loaded</a:t>
            </a:r>
            <a:r>
              <a:rPr lang="fr-FR" sz="3600" dirty="0" smtClean="0"/>
              <a:t> in </a:t>
            </a:r>
            <a:r>
              <a:rPr lang="fr-FR" sz="3600" dirty="0" err="1" smtClean="0"/>
              <a:t>two</a:t>
            </a:r>
            <a:r>
              <a:rPr lang="fr-FR" sz="3600" dirty="0" smtClean="0"/>
              <a:t> cars </a:t>
            </a:r>
            <a:r>
              <a:rPr lang="fr-FR" sz="3600" dirty="0" smtClean="0"/>
              <a:t>for the </a:t>
            </a:r>
            <a:r>
              <a:rPr lang="fr-FR" sz="3600" dirty="0" err="1" smtClean="0"/>
              <a:t>dumpsite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740491" y="5829329"/>
            <a:ext cx="751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</a:schemeClr>
                </a:solidFill>
              </a:rPr>
              <a:t>Les déchets </a:t>
            </a:r>
            <a:r>
              <a:rPr lang="fr-FR" dirty="0" smtClean="0">
                <a:solidFill>
                  <a:schemeClr val="tx1">
                    <a:lumMod val="65000"/>
                  </a:schemeClr>
                </a:solidFill>
              </a:rPr>
              <a:t>ramassés </a:t>
            </a:r>
            <a:r>
              <a:rPr lang="fr-FR" dirty="0" smtClean="0">
                <a:solidFill>
                  <a:schemeClr val="tx1">
                    <a:lumMod val="65000"/>
                  </a:schemeClr>
                </a:solidFill>
              </a:rPr>
              <a:t>ont été </a:t>
            </a:r>
            <a:r>
              <a:rPr lang="fr-FR" dirty="0" smtClean="0">
                <a:solidFill>
                  <a:schemeClr val="tx1">
                    <a:lumMod val="65000"/>
                  </a:schemeClr>
                </a:solidFill>
              </a:rPr>
              <a:t>chargés </a:t>
            </a:r>
            <a:r>
              <a:rPr lang="fr-FR" dirty="0" smtClean="0">
                <a:solidFill>
                  <a:schemeClr val="tx1">
                    <a:lumMod val="65000"/>
                  </a:schemeClr>
                </a:solidFill>
              </a:rPr>
              <a:t>dans des camions qui sont partis à la déchetterie pour trier les déchets</a:t>
            </a:r>
            <a:endParaRPr lang="fr-FR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7" y="3081257"/>
            <a:ext cx="1475408" cy="14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8939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171</Words>
  <Application>Microsoft Office PowerPoint</Application>
  <PresentationFormat>Grand écran</PresentationFormat>
  <Paragraphs>25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Facette</vt:lpstr>
      <vt:lpstr>Présentation PowerPoint</vt:lpstr>
      <vt:lpstr>Mission : cleaning of  the beach</vt:lpstr>
      <vt:lpstr>Présentation PowerPoint</vt:lpstr>
      <vt:lpstr>Présentation PowerPoint</vt:lpstr>
      <vt:lpstr>Présentation PowerPoint</vt:lpstr>
      <vt:lpstr>Présentation PowerPoint</vt:lpstr>
    </vt:vector>
  </TitlesOfParts>
  <Company>COLLEGE PROVINCE SUD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: clean the beach</dc:title>
  <dc:creator>user</dc:creator>
  <cp:lastModifiedBy>Utilisateur Windows</cp:lastModifiedBy>
  <cp:revision>28</cp:revision>
  <dcterms:created xsi:type="dcterms:W3CDTF">2020-10-27T02:22:17Z</dcterms:created>
  <dcterms:modified xsi:type="dcterms:W3CDTF">2020-11-09T04:34:57Z</dcterms:modified>
</cp:coreProperties>
</file>