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8" r:id="rId3"/>
    <p:sldId id="257" r:id="rId4"/>
    <p:sldId id="259" r:id="rId5"/>
  </p:sldIdLst>
  <p:sldSz cx="9144000" cy="6858000" type="screen4x3"/>
  <p:notesSz cx="67611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Cas concret 4.1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3C813-735D-4046-BF87-3B5F373709F8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7C530-FD5E-4F98-BBA2-7EA58F903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6930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Cas concret 4.1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E3E0A-D43A-4134-8504-BBB4A6408D01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E5F76-BADD-45C7-AA90-43E2BE472D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81624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E5F76-BADD-45C7-AA90-43E2BE472D6F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r-FR" smtClean="0"/>
              <a:t>Cas concret 4.1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93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5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6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019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387333-60F9-4A20-B592-0C97DADD10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25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03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17278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392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06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25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71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35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184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993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12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3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91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84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0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38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3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46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80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DF9B-41CF-4068-B5EE-360A826F0F89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8721-AD22-4449-95CD-AA6D68F6D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76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CE38CE-A127-49B6-B8C4-667D45446F06}" type="datetimeFigureOut">
              <a:rPr lang="fr-FR" smtClean="0">
                <a:solidFill>
                  <a:prstClr val="black"/>
                </a:solidFill>
              </a:rPr>
              <a:pPr/>
              <a:t>29/11/2013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387333-60F9-4A20-B592-0C97DADD106E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39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251520" y="3861048"/>
            <a:ext cx="7560840" cy="2160239"/>
          </a:xfrm>
          <a:prstGeom prst="rect">
            <a:avLst/>
          </a:prstGeom>
        </p:spPr>
        <p:txBody>
          <a:bodyPr vert="horz" anchor="t">
            <a:normAutofit fontScale="92500" lnSpcReduction="10000"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FE8637"/>
              </a:buClr>
            </a:pPr>
            <a:r>
              <a:rPr lang="fr-FR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Objectif</a:t>
            </a:r>
            <a:r>
              <a:rPr lang="fr-FR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 : </a:t>
            </a:r>
            <a:r>
              <a:rPr lang="fr-FR" sz="3200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être capable, face à une </a:t>
            </a:r>
            <a:r>
              <a:rPr lang="fr-FR" sz="3200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victime </a:t>
            </a:r>
            <a:r>
              <a:rPr lang="fr-FR" sz="3200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qui présente un </a:t>
            </a:r>
            <a:r>
              <a:rPr lang="fr-FR" sz="3200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étouffement, d’en </a:t>
            </a:r>
            <a:r>
              <a:rPr lang="fr-FR" sz="3200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connaître les signes </a:t>
            </a:r>
            <a:r>
              <a:rPr lang="fr-FR" sz="3200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et de </a:t>
            </a:r>
            <a:r>
              <a:rPr lang="fr-FR" sz="3200" b="1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réaliser les </a:t>
            </a:r>
            <a:r>
              <a:rPr lang="fr-FR" sz="3200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gestes de secours </a:t>
            </a:r>
            <a:r>
              <a:rPr lang="fr-FR" sz="3200" b="1" dirty="0" smtClean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d’urgence adaptés </a:t>
            </a:r>
            <a:r>
              <a:rPr lang="fr-FR" sz="3200" b="1" dirty="0">
                <a:ln>
                  <a:solidFill>
                    <a:srgbClr val="FFF39D"/>
                  </a:solidFill>
                </a:ln>
                <a:solidFill>
                  <a:prstClr val="black"/>
                </a:solidFill>
              </a:rPr>
              <a:t>et nécessaires. </a:t>
            </a:r>
          </a:p>
          <a:p>
            <a:pPr algn="l">
              <a:buClr>
                <a:srgbClr val="FE8637"/>
              </a:buClr>
            </a:pPr>
            <a:endParaRPr lang="fr-FR" dirty="0" smtClean="0">
              <a:ln>
                <a:solidFill>
                  <a:srgbClr val="FFF39D"/>
                </a:solidFill>
              </a:ln>
              <a:solidFill>
                <a:prstClr val="black"/>
              </a:solidFill>
            </a:endParaRPr>
          </a:p>
          <a:p>
            <a:pPr marL="64008" algn="l">
              <a:buClr>
                <a:srgbClr val="FE8637"/>
              </a:buClr>
            </a:pPr>
            <a:endParaRPr lang="fr-FR" dirty="0">
              <a:ln>
                <a:solidFill>
                  <a:srgbClr val="FFF39D"/>
                </a:solidFill>
              </a:ln>
              <a:solidFill>
                <a:prstClr val="black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274340"/>
            <a:ext cx="9144000" cy="1556792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</a:rPr>
              <a:t>   Obstruction des voies aériennes par un corps étranger 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</a:endParaRPr>
          </a:p>
        </p:txBody>
      </p:sp>
      <p:pic>
        <p:nvPicPr>
          <p:cNvPr id="2" name="Picture 2" descr="http://www.formationambulancier.fr/00-images/10-03-rea/001-lva/08-etouffemen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513794" cy="191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716016" y="6525344"/>
            <a:ext cx="4260056" cy="300831"/>
          </a:xfrm>
        </p:spPr>
        <p:txBody>
          <a:bodyPr/>
          <a:lstStyle/>
          <a:p>
            <a:r>
              <a:rPr lang="fr-FR" dirty="0" smtClean="0"/>
              <a:t>NERETTI - Moniteur PSC1 - Nouvelle-Calédonie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4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bessan.blogs.midilibre.com/media/01/00/62608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1" y="0"/>
            <a:ext cx="9148401" cy="6861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9512" y="136282"/>
            <a:ext cx="3672408" cy="224676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/>
              <a:t>Collège de Travers</a:t>
            </a:r>
          </a:p>
          <a:p>
            <a:r>
              <a:rPr lang="fr-FR" sz="2800" b="1" dirty="0" smtClean="0"/>
              <a:t>1, rue des flamboyants</a:t>
            </a:r>
          </a:p>
          <a:p>
            <a:r>
              <a:rPr lang="fr-FR" sz="2800" b="1" dirty="0" smtClean="0"/>
              <a:t>Cantine </a:t>
            </a:r>
          </a:p>
          <a:p>
            <a:r>
              <a:rPr lang="fr-FR" sz="2800" b="1" dirty="0" smtClean="0"/>
              <a:t>98 000 NOUMEA </a:t>
            </a:r>
          </a:p>
          <a:p>
            <a:r>
              <a:rPr lang="fr-FR" sz="2800" b="1" dirty="0" smtClean="0"/>
              <a:t>Tel </a:t>
            </a:r>
            <a:r>
              <a:rPr lang="fr-FR" sz="2800" b="1" smtClean="0"/>
              <a:t>:  </a:t>
            </a:r>
            <a:r>
              <a:rPr lang="fr-FR" sz="2800" b="1" smtClean="0"/>
              <a:t>78.01.01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5274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87" y="4077072"/>
            <a:ext cx="7552839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48875" y="1997104"/>
            <a:ext cx="7990265" cy="16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èche courbée vers la gauche 1"/>
          <p:cNvSpPr/>
          <p:nvPr/>
        </p:nvSpPr>
        <p:spPr>
          <a:xfrm rot="962059">
            <a:off x="7689251" y="3518434"/>
            <a:ext cx="1112122" cy="1872208"/>
          </a:xfrm>
          <a:prstGeom prst="curved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20528"/>
            <a:ext cx="9144000" cy="155679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763" algn="ctr"/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Désobstruction par </a:t>
            </a:r>
            <a:r>
              <a:rPr lang="fr-FR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la méthode </a:t>
            </a:r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des claques dans le dos 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3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969DAB"/>
      </a:dk2>
      <a:lt2>
        <a:srgbClr val="FFF39D"/>
      </a:lt2>
      <a:accent1>
        <a:srgbClr val="FE8637"/>
      </a:accent1>
      <a:accent2>
        <a:srgbClr val="ACC1E8"/>
      </a:accent2>
      <a:accent3>
        <a:srgbClr val="B32C16"/>
      </a:accent3>
      <a:accent4>
        <a:srgbClr val="F5CD2D"/>
      </a:accent4>
      <a:accent5>
        <a:srgbClr val="AEBAD5"/>
      </a:accent5>
      <a:accent6>
        <a:srgbClr val="ADB0B5"/>
      </a:accent6>
      <a:hlink>
        <a:srgbClr val="D2611C"/>
      </a:hlink>
      <a:folHlink>
        <a:srgbClr val="7B87AA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73</Words>
  <Application>Microsoft Office PowerPoint</Application>
  <PresentationFormat>Affichage à l'écran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Verve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Neretti AC</dc:creator>
  <cp:lastModifiedBy>Neretti AC</cp:lastModifiedBy>
  <cp:revision>13</cp:revision>
  <cp:lastPrinted>2013-11-29T05:40:35Z</cp:lastPrinted>
  <dcterms:created xsi:type="dcterms:W3CDTF">2013-11-04T21:01:07Z</dcterms:created>
  <dcterms:modified xsi:type="dcterms:W3CDTF">2013-11-29T09:41:30Z</dcterms:modified>
</cp:coreProperties>
</file>