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6" name="Shape 21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« Saisissez une citation ici. »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« Saisissez une citation ici. » </a:t>
            </a:r>
          </a:p>
        </p:txBody>
      </p:sp>
      <p:sp>
        <p:nvSpPr>
          <p:cNvPr id="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gradFill flip="none" rotWithShape="1">
          <a:gsLst>
            <a:gs pos="0">
              <a:srgbClr val="80A33D"/>
            </a:gs>
            <a:gs pos="38000">
              <a:srgbClr val="92BE3F"/>
            </a:gs>
            <a:gs pos="100000">
              <a:srgbClr val="C2F35F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rouper"/>
          <p:cNvGrpSpPr/>
          <p:nvPr/>
        </p:nvGrpSpPr>
        <p:grpSpPr>
          <a:xfrm>
            <a:off x="-806581" y="-2259"/>
            <a:ext cx="14874906" cy="10124749"/>
            <a:chOff x="0" y="0"/>
            <a:chExt cx="14874904" cy="10124747"/>
          </a:xfrm>
        </p:grpSpPr>
        <p:grpSp>
          <p:nvGrpSpPr>
            <p:cNvPr id="132" name="Grouper"/>
            <p:cNvGrpSpPr/>
            <p:nvPr/>
          </p:nvGrpSpPr>
          <p:grpSpPr>
            <a:xfrm>
              <a:off x="917212" y="0"/>
              <a:ext cx="13002541" cy="9755859"/>
              <a:chOff x="0" y="0"/>
              <a:chExt cx="13002540" cy="9755858"/>
            </a:xfrm>
          </p:grpSpPr>
          <p:grpSp>
            <p:nvGrpSpPr>
              <p:cNvPr id="120" name="Grouper"/>
              <p:cNvGrpSpPr/>
              <p:nvPr/>
            </p:nvGrpSpPr>
            <p:grpSpPr>
              <a:xfrm>
                <a:off x="-1" y="2258"/>
                <a:ext cx="3576322" cy="9753601"/>
                <a:chOff x="0" y="0"/>
                <a:chExt cx="3576319" cy="9753600"/>
              </a:xfrm>
            </p:grpSpPr>
            <p:sp>
              <p:nvSpPr>
                <p:cNvPr id="117" name="Rectangle"/>
                <p:cNvSpPr/>
                <p:nvPr/>
              </p:nvSpPr>
              <p:spPr>
                <a:xfrm>
                  <a:off x="1300480" y="0"/>
                  <a:ext cx="2275840" cy="9753600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  <p:sp>
              <p:nvSpPr>
                <p:cNvPr id="118" name="Rectangle"/>
                <p:cNvSpPr/>
                <p:nvPr/>
              </p:nvSpPr>
              <p:spPr>
                <a:xfrm>
                  <a:off x="0" y="0"/>
                  <a:ext cx="650241" cy="9753600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  <p:sp>
              <p:nvSpPr>
                <p:cNvPr id="119" name="Rectangle"/>
                <p:cNvSpPr/>
                <p:nvPr/>
              </p:nvSpPr>
              <p:spPr>
                <a:xfrm>
                  <a:off x="325120" y="0"/>
                  <a:ext cx="1083734" cy="9753600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</p:grpSp>
          <p:grpSp>
            <p:nvGrpSpPr>
              <p:cNvPr id="124" name="Grouper"/>
              <p:cNvGrpSpPr/>
              <p:nvPr/>
            </p:nvGrpSpPr>
            <p:grpSpPr>
              <a:xfrm>
                <a:off x="600568" y="2258"/>
                <a:ext cx="3576321" cy="9753601"/>
                <a:chOff x="0" y="0"/>
                <a:chExt cx="3576319" cy="9753600"/>
              </a:xfrm>
            </p:grpSpPr>
            <p:sp>
              <p:nvSpPr>
                <p:cNvPr id="121" name="Rectangle"/>
                <p:cNvSpPr/>
                <p:nvPr/>
              </p:nvSpPr>
              <p:spPr>
                <a:xfrm>
                  <a:off x="1300480" y="0"/>
                  <a:ext cx="2275840" cy="9753600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  <p:sp>
              <p:nvSpPr>
                <p:cNvPr id="122" name="Rectangle"/>
                <p:cNvSpPr/>
                <p:nvPr/>
              </p:nvSpPr>
              <p:spPr>
                <a:xfrm>
                  <a:off x="0" y="0"/>
                  <a:ext cx="650241" cy="9753600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  <p:sp>
              <p:nvSpPr>
                <p:cNvPr id="123" name="Rectangle"/>
                <p:cNvSpPr/>
                <p:nvPr/>
              </p:nvSpPr>
              <p:spPr>
                <a:xfrm>
                  <a:off x="325120" y="0"/>
                  <a:ext cx="1083734" cy="9753600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</p:grpSp>
          <p:grpSp>
            <p:nvGrpSpPr>
              <p:cNvPr id="128" name="Grouper"/>
              <p:cNvGrpSpPr/>
              <p:nvPr/>
            </p:nvGrpSpPr>
            <p:grpSpPr>
              <a:xfrm>
                <a:off x="9426219" y="0"/>
                <a:ext cx="3576322" cy="9753602"/>
                <a:chOff x="0" y="0"/>
                <a:chExt cx="3576320" cy="9753601"/>
              </a:xfrm>
            </p:grpSpPr>
            <p:sp>
              <p:nvSpPr>
                <p:cNvPr id="125" name="Rectangle"/>
                <p:cNvSpPr/>
                <p:nvPr/>
              </p:nvSpPr>
              <p:spPr>
                <a:xfrm rot="10800000">
                  <a:off x="0" y="0"/>
                  <a:ext cx="2275840" cy="9753602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  <p:sp>
              <p:nvSpPr>
                <p:cNvPr id="126" name="Rectangle"/>
                <p:cNvSpPr/>
                <p:nvPr/>
              </p:nvSpPr>
              <p:spPr>
                <a:xfrm rot="10800000">
                  <a:off x="2926079" y="0"/>
                  <a:ext cx="650241" cy="9753602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  <p:sp>
              <p:nvSpPr>
                <p:cNvPr id="127" name="Rectangle"/>
                <p:cNvSpPr/>
                <p:nvPr/>
              </p:nvSpPr>
              <p:spPr>
                <a:xfrm rot="10800000">
                  <a:off x="2167466" y="0"/>
                  <a:ext cx="1083734" cy="9753602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</p:grpSp>
          <p:sp>
            <p:nvSpPr>
              <p:cNvPr id="129" name="Rectangle"/>
              <p:cNvSpPr/>
              <p:nvPr/>
            </p:nvSpPr>
            <p:spPr>
              <a:xfrm>
                <a:off x="5418666" y="2258"/>
                <a:ext cx="4009814" cy="9753601"/>
              </a:xfrm>
              <a:prstGeom prst="rect">
                <a:avLst/>
              </a:prstGeom>
              <a:solidFill>
                <a:srgbClr val="FFFFFF">
                  <a:alpha val="10195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1300480">
                  <a:defRPr b="0">
                    <a:solidFill>
                      <a:srgbClr val="FFFFFF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130" name="Rectangle"/>
              <p:cNvSpPr/>
              <p:nvPr/>
            </p:nvSpPr>
            <p:spPr>
              <a:xfrm>
                <a:off x="4118186" y="2258"/>
                <a:ext cx="650241" cy="9753601"/>
              </a:xfrm>
              <a:prstGeom prst="rect">
                <a:avLst/>
              </a:prstGeom>
              <a:solidFill>
                <a:srgbClr val="FFFFFF">
                  <a:alpha val="10195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1300480">
                  <a:defRPr b="0">
                    <a:solidFill>
                      <a:srgbClr val="FFFFFF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131" name="Rectangle"/>
              <p:cNvSpPr/>
              <p:nvPr/>
            </p:nvSpPr>
            <p:spPr>
              <a:xfrm>
                <a:off x="4443307" y="2258"/>
                <a:ext cx="1083734" cy="9753601"/>
              </a:xfrm>
              <a:prstGeom prst="rect">
                <a:avLst/>
              </a:prstGeom>
              <a:solidFill>
                <a:srgbClr val="FFFFFF">
                  <a:alpha val="10195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1300480">
                  <a:defRPr b="0">
                    <a:solidFill>
                      <a:srgbClr val="FFFFFF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</p:grpSp>
        <p:sp>
          <p:nvSpPr>
            <p:cNvPr id="133" name="Ligne"/>
            <p:cNvSpPr/>
            <p:nvPr/>
          </p:nvSpPr>
          <p:spPr>
            <a:xfrm>
              <a:off x="899150" y="7163929"/>
              <a:ext cx="13007058" cy="1657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20509"/>
                  </a:moveTo>
                  <a:cubicBezTo>
                    <a:pt x="1166" y="21055"/>
                    <a:pt x="2333" y="21600"/>
                    <a:pt x="3955" y="21382"/>
                  </a:cubicBezTo>
                  <a:cubicBezTo>
                    <a:pt x="5578" y="21164"/>
                    <a:pt x="7569" y="20909"/>
                    <a:pt x="9734" y="19200"/>
                  </a:cubicBezTo>
                  <a:cubicBezTo>
                    <a:pt x="11899" y="17491"/>
                    <a:pt x="14966" y="14327"/>
                    <a:pt x="16943" y="11127"/>
                  </a:cubicBezTo>
                  <a:cubicBezTo>
                    <a:pt x="18921" y="7927"/>
                    <a:pt x="20945" y="2836"/>
                    <a:pt x="21600" y="0"/>
                  </a:cubicBezTo>
                </a:path>
              </a:pathLst>
            </a:custGeom>
            <a:noFill/>
            <a:ln w="3175" cap="flat">
              <a:solidFill>
                <a:srgbClr val="FFFFFF">
                  <a:alpha val="19999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4" name="Ligne"/>
            <p:cNvSpPr/>
            <p:nvPr/>
          </p:nvSpPr>
          <p:spPr>
            <a:xfrm>
              <a:off x="899150" y="4960673"/>
              <a:ext cx="13007058" cy="1239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0" y="21132"/>
                  </a:moveTo>
                  <a:cubicBezTo>
                    <a:pt x="622" y="17748"/>
                    <a:pt x="1244" y="14364"/>
                    <a:pt x="2469" y="11052"/>
                  </a:cubicBezTo>
                  <a:cubicBezTo>
                    <a:pt x="3694" y="7740"/>
                    <a:pt x="5433" y="2892"/>
                    <a:pt x="7350" y="1260"/>
                  </a:cubicBezTo>
                  <a:cubicBezTo>
                    <a:pt x="9266" y="-372"/>
                    <a:pt x="11595" y="-468"/>
                    <a:pt x="13970" y="1260"/>
                  </a:cubicBezTo>
                  <a:cubicBezTo>
                    <a:pt x="16345" y="2988"/>
                    <a:pt x="20305" y="9900"/>
                    <a:pt x="21600" y="11628"/>
                  </a:cubicBezTo>
                </a:path>
              </a:pathLst>
            </a:custGeom>
            <a:noFill/>
            <a:ln w="3175" cap="flat">
              <a:solidFill>
                <a:srgbClr val="FFFFFF">
                  <a:alpha val="19999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5" name="Ligne"/>
            <p:cNvSpPr/>
            <p:nvPr/>
          </p:nvSpPr>
          <p:spPr>
            <a:xfrm>
              <a:off x="883344" y="8024143"/>
              <a:ext cx="4273975" cy="172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933" y="8947"/>
                    <a:pt x="15866" y="17894"/>
                    <a:pt x="21600" y="21600"/>
                  </a:cubicBezTo>
                </a:path>
              </a:pathLst>
            </a:custGeom>
            <a:noFill/>
            <a:ln w="3175" cap="flat">
              <a:solidFill>
                <a:srgbClr val="FFFFFF">
                  <a:alpha val="19999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6" name="Ligne"/>
            <p:cNvSpPr/>
            <p:nvPr/>
          </p:nvSpPr>
          <p:spPr>
            <a:xfrm>
              <a:off x="899150" y="7518401"/>
              <a:ext cx="13007058" cy="2086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0"/>
                  </a:moveTo>
                  <a:cubicBezTo>
                    <a:pt x="676" y="1460"/>
                    <a:pt x="1351" y="2920"/>
                    <a:pt x="2609" y="5031"/>
                  </a:cubicBezTo>
                  <a:cubicBezTo>
                    <a:pt x="3866" y="7142"/>
                    <a:pt x="5746" y="10381"/>
                    <a:pt x="7546" y="12665"/>
                  </a:cubicBezTo>
                  <a:cubicBezTo>
                    <a:pt x="9346" y="14949"/>
                    <a:pt x="11623" y="17320"/>
                    <a:pt x="13409" y="18737"/>
                  </a:cubicBezTo>
                  <a:cubicBezTo>
                    <a:pt x="15195" y="20154"/>
                    <a:pt x="17121" y="20733"/>
                    <a:pt x="18262" y="21166"/>
                  </a:cubicBezTo>
                  <a:cubicBezTo>
                    <a:pt x="19403" y="21600"/>
                    <a:pt x="19697" y="21398"/>
                    <a:pt x="20254" y="21340"/>
                  </a:cubicBezTo>
                  <a:cubicBezTo>
                    <a:pt x="20810" y="21282"/>
                    <a:pt x="21205" y="21051"/>
                    <a:pt x="21600" y="20819"/>
                  </a:cubicBezTo>
                </a:path>
              </a:pathLst>
            </a:custGeom>
            <a:noFill/>
            <a:ln w="3175" cap="flat">
              <a:solidFill>
                <a:srgbClr val="FFFFFF">
                  <a:alpha val="19999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7" name="Ligne"/>
            <p:cNvSpPr/>
            <p:nvPr/>
          </p:nvSpPr>
          <p:spPr>
            <a:xfrm>
              <a:off x="3956181" y="7309470"/>
              <a:ext cx="9931964" cy="243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21531"/>
                  </a:moveTo>
                  <a:cubicBezTo>
                    <a:pt x="502" y="19232"/>
                    <a:pt x="1004" y="16933"/>
                    <a:pt x="1690" y="14820"/>
                  </a:cubicBezTo>
                  <a:cubicBezTo>
                    <a:pt x="2376" y="12707"/>
                    <a:pt x="3324" y="10420"/>
                    <a:pt x="4114" y="8854"/>
                  </a:cubicBezTo>
                  <a:cubicBezTo>
                    <a:pt x="4904" y="7288"/>
                    <a:pt x="5388" y="6592"/>
                    <a:pt x="6429" y="5424"/>
                  </a:cubicBezTo>
                  <a:cubicBezTo>
                    <a:pt x="7469" y="4256"/>
                    <a:pt x="9367" y="2615"/>
                    <a:pt x="10359" y="1845"/>
                  </a:cubicBezTo>
                  <a:cubicBezTo>
                    <a:pt x="11351" y="1074"/>
                    <a:pt x="11504" y="1099"/>
                    <a:pt x="12380" y="801"/>
                  </a:cubicBezTo>
                  <a:cubicBezTo>
                    <a:pt x="13255" y="503"/>
                    <a:pt x="14639" y="180"/>
                    <a:pt x="15612" y="55"/>
                  </a:cubicBezTo>
                  <a:cubicBezTo>
                    <a:pt x="16586" y="-69"/>
                    <a:pt x="18220" y="55"/>
                    <a:pt x="18220" y="55"/>
                  </a:cubicBezTo>
                  <a:lnTo>
                    <a:pt x="20094" y="55"/>
                  </a:lnTo>
                  <a:cubicBezTo>
                    <a:pt x="20614" y="105"/>
                    <a:pt x="21092" y="279"/>
                    <a:pt x="21343" y="354"/>
                  </a:cubicBezTo>
                  <a:cubicBezTo>
                    <a:pt x="21594" y="428"/>
                    <a:pt x="21508" y="403"/>
                    <a:pt x="21600" y="503"/>
                  </a:cubicBezTo>
                </a:path>
              </a:pathLst>
            </a:custGeom>
            <a:noFill/>
            <a:ln w="3175" cap="flat">
              <a:solidFill>
                <a:srgbClr val="FFFFFF">
                  <a:alpha val="19999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8" name="Figure"/>
            <p:cNvSpPr/>
            <p:nvPr/>
          </p:nvSpPr>
          <p:spPr>
            <a:xfrm rot="1800000">
              <a:off x="5177637" y="4068517"/>
              <a:ext cx="2278099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10195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39" name="Figure"/>
            <p:cNvSpPr/>
            <p:nvPr/>
          </p:nvSpPr>
          <p:spPr>
            <a:xfrm rot="1800000">
              <a:off x="6207184" y="5870223"/>
              <a:ext cx="2278099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40" name="Figure"/>
            <p:cNvSpPr/>
            <p:nvPr/>
          </p:nvSpPr>
          <p:spPr>
            <a:xfrm rot="1800000">
              <a:off x="6220730" y="2266810"/>
              <a:ext cx="2278099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7058"/>
              </a:srgbClr>
            </a:solidFill>
            <a:ln w="12700" cap="flat">
              <a:solidFill>
                <a:srgbClr val="FFFFFF">
                  <a:alpha val="7843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41" name="Figure"/>
            <p:cNvSpPr/>
            <p:nvPr/>
          </p:nvSpPr>
          <p:spPr>
            <a:xfrm rot="1800000">
              <a:off x="5150544" y="465103"/>
              <a:ext cx="2278099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3921"/>
              </a:srgbClr>
            </a:solidFill>
            <a:ln w="12700" cap="flat">
              <a:solidFill>
                <a:srgbClr val="FFFFFF">
                  <a:alpha val="7843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42" name="Figure"/>
            <p:cNvSpPr/>
            <p:nvPr/>
          </p:nvSpPr>
          <p:spPr>
            <a:xfrm rot="1800000">
              <a:off x="7263824" y="7658383"/>
              <a:ext cx="2278099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5882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43" name="Figure"/>
            <p:cNvSpPr/>
            <p:nvPr/>
          </p:nvSpPr>
          <p:spPr>
            <a:xfrm rot="1800000">
              <a:off x="373086" y="5978596"/>
              <a:ext cx="1794936" cy="1973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35"/>
                  </a:moveTo>
                  <a:lnTo>
                    <a:pt x="965" y="0"/>
                  </a:lnTo>
                  <a:lnTo>
                    <a:pt x="14815" y="0"/>
                  </a:lnTo>
                  <a:lnTo>
                    <a:pt x="21600" y="10800"/>
                  </a:lnTo>
                  <a:lnTo>
                    <a:pt x="14815" y="21600"/>
                  </a:lnTo>
                  <a:lnTo>
                    <a:pt x="12749" y="21595"/>
                  </a:lnTo>
                  <a:lnTo>
                    <a:pt x="0" y="1635"/>
                  </a:lnTo>
                  <a:close/>
                </a:path>
              </a:pathLst>
            </a:custGeom>
            <a:solidFill>
              <a:srgbClr val="FFFFFF">
                <a:alpha val="10195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4" name="Figure"/>
            <p:cNvSpPr/>
            <p:nvPr/>
          </p:nvSpPr>
          <p:spPr>
            <a:xfrm rot="1800000">
              <a:off x="951077" y="7685476"/>
              <a:ext cx="2278099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45" name="Figure"/>
            <p:cNvSpPr/>
            <p:nvPr/>
          </p:nvSpPr>
          <p:spPr>
            <a:xfrm rot="1800000">
              <a:off x="991717" y="4054970"/>
              <a:ext cx="2278099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7058"/>
              </a:srgbClr>
            </a:solidFill>
            <a:ln w="12700" cap="flat">
              <a:solidFill>
                <a:srgbClr val="FFFFFF">
                  <a:alpha val="7843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46" name="Figure"/>
            <p:cNvSpPr/>
            <p:nvPr/>
          </p:nvSpPr>
          <p:spPr>
            <a:xfrm rot="1800000">
              <a:off x="2021263" y="5870223"/>
              <a:ext cx="2278099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47" name="Figure"/>
            <p:cNvSpPr/>
            <p:nvPr/>
          </p:nvSpPr>
          <p:spPr>
            <a:xfrm rot="1800000">
              <a:off x="3064357" y="7699023"/>
              <a:ext cx="2278099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48" name="Figure"/>
            <p:cNvSpPr/>
            <p:nvPr/>
          </p:nvSpPr>
          <p:spPr>
            <a:xfrm rot="1800000">
              <a:off x="3091451" y="4068517"/>
              <a:ext cx="2278099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7058"/>
              </a:srgbClr>
            </a:solidFill>
            <a:ln w="12700" cap="flat">
              <a:solidFill>
                <a:srgbClr val="FFFFFF">
                  <a:alpha val="7843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49" name="Figure"/>
            <p:cNvSpPr/>
            <p:nvPr/>
          </p:nvSpPr>
          <p:spPr>
            <a:xfrm rot="1800000">
              <a:off x="2048357" y="2226170"/>
              <a:ext cx="2278099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50" name="Figure"/>
            <p:cNvSpPr/>
            <p:nvPr/>
          </p:nvSpPr>
          <p:spPr>
            <a:xfrm rot="1800000">
              <a:off x="10598562" y="5897316"/>
              <a:ext cx="2275840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52" y="0"/>
                  </a:moveTo>
                  <a:lnTo>
                    <a:pt x="0" y="10800"/>
                  </a:lnTo>
                  <a:lnTo>
                    <a:pt x="5352" y="21600"/>
                  </a:lnTo>
                  <a:lnTo>
                    <a:pt x="16248" y="21600"/>
                  </a:lnTo>
                  <a:lnTo>
                    <a:pt x="21600" y="10800"/>
                  </a:lnTo>
                  <a:lnTo>
                    <a:pt x="16248" y="0"/>
                  </a:lnTo>
                  <a:close/>
                </a:path>
              </a:pathLst>
            </a:custGeom>
            <a:solidFill>
              <a:srgbClr val="FFFFFF">
                <a:alpha val="10195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51" name="Figure"/>
            <p:cNvSpPr/>
            <p:nvPr/>
          </p:nvSpPr>
          <p:spPr>
            <a:xfrm rot="1800000">
              <a:off x="11655202" y="7712570"/>
              <a:ext cx="2275841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52" y="0"/>
                  </a:moveTo>
                  <a:lnTo>
                    <a:pt x="0" y="10800"/>
                  </a:lnTo>
                  <a:lnTo>
                    <a:pt x="5352" y="21600"/>
                  </a:lnTo>
                  <a:lnTo>
                    <a:pt x="16248" y="21600"/>
                  </a:lnTo>
                  <a:lnTo>
                    <a:pt x="21600" y="10800"/>
                  </a:lnTo>
                  <a:lnTo>
                    <a:pt x="16248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52" name="Figure"/>
            <p:cNvSpPr/>
            <p:nvPr/>
          </p:nvSpPr>
          <p:spPr>
            <a:xfrm rot="1800000">
              <a:off x="11655202" y="4082063"/>
              <a:ext cx="2275841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52" y="0"/>
                  </a:moveTo>
                  <a:lnTo>
                    <a:pt x="0" y="10800"/>
                  </a:lnTo>
                  <a:lnTo>
                    <a:pt x="5352" y="21600"/>
                  </a:lnTo>
                  <a:lnTo>
                    <a:pt x="16248" y="21600"/>
                  </a:lnTo>
                  <a:lnTo>
                    <a:pt x="21600" y="10800"/>
                  </a:lnTo>
                  <a:lnTo>
                    <a:pt x="16248" y="0"/>
                  </a:lnTo>
                  <a:close/>
                </a:path>
              </a:pathLst>
            </a:custGeom>
            <a:solidFill>
              <a:srgbClr val="FFFFFF">
                <a:alpha val="7058"/>
              </a:srgbClr>
            </a:solidFill>
            <a:ln w="12700" cap="flat">
              <a:solidFill>
                <a:srgbClr val="FFFFFF">
                  <a:alpha val="7843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53" name="Figure"/>
            <p:cNvSpPr/>
            <p:nvPr/>
          </p:nvSpPr>
          <p:spPr>
            <a:xfrm rot="1800000">
              <a:off x="12732161" y="5770881"/>
              <a:ext cx="1767842" cy="1973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6884" y="0"/>
                  </a:lnTo>
                  <a:lnTo>
                    <a:pt x="8235" y="62"/>
                  </a:lnTo>
                  <a:lnTo>
                    <a:pt x="21600" y="20631"/>
                  </a:lnTo>
                  <a:lnTo>
                    <a:pt x="20935" y="21600"/>
                  </a:lnTo>
                  <a:lnTo>
                    <a:pt x="6884" y="21600"/>
                  </a:lnTo>
                  <a:lnTo>
                    <a:pt x="0" y="10800"/>
                  </a:lnTo>
                  <a:close/>
                </a:path>
              </a:pathLst>
            </a:custGeom>
            <a:solidFill>
              <a:srgbClr val="FFFFFF">
                <a:alpha val="3921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4" name="Figure"/>
            <p:cNvSpPr/>
            <p:nvPr/>
          </p:nvSpPr>
          <p:spPr>
            <a:xfrm rot="1800000">
              <a:off x="12732161" y="2151662"/>
              <a:ext cx="1765583" cy="1975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5"/>
                  </a:moveTo>
                  <a:lnTo>
                    <a:pt x="6892" y="9"/>
                  </a:lnTo>
                  <a:lnTo>
                    <a:pt x="8384" y="0"/>
                  </a:lnTo>
                  <a:lnTo>
                    <a:pt x="21600" y="20590"/>
                  </a:lnTo>
                  <a:lnTo>
                    <a:pt x="20961" y="21600"/>
                  </a:lnTo>
                  <a:lnTo>
                    <a:pt x="6892" y="21600"/>
                  </a:lnTo>
                  <a:lnTo>
                    <a:pt x="0" y="10805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156" name="Rectangle"/>
          <p:cNvSpPr/>
          <p:nvPr/>
        </p:nvSpPr>
        <p:spPr>
          <a:xfrm>
            <a:off x="650239" y="474132"/>
            <a:ext cx="11704322" cy="8798562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</a:ln>
        </p:spPr>
        <p:txBody>
          <a:bodyPr lIns="65023" tIns="65023" rIns="65023" bIns="65023" anchor="ctr"/>
          <a:lstStyle/>
          <a:p>
            <a:pPr defTabSz="1300480">
              <a:defRPr b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57" name="Rectangle"/>
          <p:cNvSpPr/>
          <p:nvPr/>
        </p:nvSpPr>
        <p:spPr>
          <a:xfrm>
            <a:off x="6486595" y="-31609"/>
            <a:ext cx="5233530" cy="995680"/>
          </a:xfrm>
          <a:prstGeom prst="rect">
            <a:avLst/>
          </a:prstGeom>
          <a:solidFill>
            <a:srgbClr val="F5F5F5"/>
          </a:solidFill>
          <a:ln w="12700">
            <a:solidFill>
              <a:srgbClr val="74A510"/>
            </a:solidFill>
          </a:ln>
        </p:spPr>
        <p:txBody>
          <a:bodyPr lIns="65023" tIns="65023" rIns="65023" bIns="65023" anchor="ctr"/>
          <a:lstStyle/>
          <a:p>
            <a:pPr defTabSz="1300480">
              <a:defRPr b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58" name="Rectangle"/>
          <p:cNvSpPr/>
          <p:nvPr/>
        </p:nvSpPr>
        <p:spPr>
          <a:xfrm>
            <a:off x="6613031" y="-31610"/>
            <a:ext cx="4985174" cy="887308"/>
          </a:xfrm>
          <a:prstGeom prst="rect">
            <a:avLst/>
          </a:prstGeom>
          <a:solidFill>
            <a:srgbClr val="71685A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b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59" name="Numéro de diapositive"/>
          <p:cNvSpPr txBox="1"/>
          <p:nvPr>
            <p:ph type="sldNum" sz="quarter" idx="2"/>
          </p:nvPr>
        </p:nvSpPr>
        <p:spPr>
          <a:xfrm>
            <a:off x="6613031" y="385967"/>
            <a:ext cx="367975" cy="384049"/>
          </a:xfrm>
          <a:prstGeom prst="rect">
            <a:avLst/>
          </a:prstGeom>
        </p:spPr>
        <p:txBody>
          <a:bodyPr lIns="65023" tIns="65023" rIns="65023" bIns="65023" anchor="ctr"/>
          <a:lstStyle>
            <a:lvl1pPr algn="l" defTabSz="1300480">
              <a:defRPr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gradFill flip="none" rotWithShape="1">
          <a:gsLst>
            <a:gs pos="0">
              <a:srgbClr val="80A33D"/>
            </a:gs>
            <a:gs pos="38000">
              <a:srgbClr val="92BE3F"/>
            </a:gs>
            <a:gs pos="100000">
              <a:srgbClr val="C2F35F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Grouper"/>
          <p:cNvGrpSpPr/>
          <p:nvPr/>
        </p:nvGrpSpPr>
        <p:grpSpPr>
          <a:xfrm>
            <a:off x="-917212" y="-2259"/>
            <a:ext cx="14874904" cy="10124749"/>
            <a:chOff x="0" y="0"/>
            <a:chExt cx="14874903" cy="10124747"/>
          </a:xfrm>
        </p:grpSpPr>
        <p:grpSp>
          <p:nvGrpSpPr>
            <p:cNvPr id="181" name="Grouper"/>
            <p:cNvGrpSpPr/>
            <p:nvPr/>
          </p:nvGrpSpPr>
          <p:grpSpPr>
            <a:xfrm>
              <a:off x="917213" y="0"/>
              <a:ext cx="13002543" cy="9755859"/>
              <a:chOff x="0" y="0"/>
              <a:chExt cx="13002541" cy="9755858"/>
            </a:xfrm>
          </p:grpSpPr>
          <p:grpSp>
            <p:nvGrpSpPr>
              <p:cNvPr id="169" name="Grouper"/>
              <p:cNvGrpSpPr/>
              <p:nvPr/>
            </p:nvGrpSpPr>
            <p:grpSpPr>
              <a:xfrm>
                <a:off x="-1" y="2258"/>
                <a:ext cx="3576322" cy="9753601"/>
                <a:chOff x="1" y="0"/>
                <a:chExt cx="3576320" cy="9753600"/>
              </a:xfrm>
            </p:grpSpPr>
            <p:sp>
              <p:nvSpPr>
                <p:cNvPr id="166" name="Rectangle"/>
                <p:cNvSpPr/>
                <p:nvPr/>
              </p:nvSpPr>
              <p:spPr>
                <a:xfrm>
                  <a:off x="1300481" y="0"/>
                  <a:ext cx="2275841" cy="9753600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  <p:sp>
              <p:nvSpPr>
                <p:cNvPr id="167" name="Rectangle"/>
                <p:cNvSpPr/>
                <p:nvPr/>
              </p:nvSpPr>
              <p:spPr>
                <a:xfrm>
                  <a:off x="1" y="0"/>
                  <a:ext cx="650241" cy="9753600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  <p:sp>
              <p:nvSpPr>
                <p:cNvPr id="168" name="Rectangle"/>
                <p:cNvSpPr/>
                <p:nvPr/>
              </p:nvSpPr>
              <p:spPr>
                <a:xfrm>
                  <a:off x="325121" y="0"/>
                  <a:ext cx="1083734" cy="9753600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</p:grpSp>
          <p:grpSp>
            <p:nvGrpSpPr>
              <p:cNvPr id="173" name="Grouper"/>
              <p:cNvGrpSpPr/>
              <p:nvPr/>
            </p:nvGrpSpPr>
            <p:grpSpPr>
              <a:xfrm>
                <a:off x="600567" y="2258"/>
                <a:ext cx="3576321" cy="9753601"/>
                <a:chOff x="0" y="0"/>
                <a:chExt cx="3576319" cy="9753600"/>
              </a:xfrm>
            </p:grpSpPr>
            <p:sp>
              <p:nvSpPr>
                <p:cNvPr id="170" name="Rectangle"/>
                <p:cNvSpPr/>
                <p:nvPr/>
              </p:nvSpPr>
              <p:spPr>
                <a:xfrm>
                  <a:off x="1300480" y="0"/>
                  <a:ext cx="2275840" cy="9753600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  <p:sp>
              <p:nvSpPr>
                <p:cNvPr id="171" name="Rectangle"/>
                <p:cNvSpPr/>
                <p:nvPr/>
              </p:nvSpPr>
              <p:spPr>
                <a:xfrm>
                  <a:off x="0" y="0"/>
                  <a:ext cx="650241" cy="9753600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  <p:sp>
              <p:nvSpPr>
                <p:cNvPr id="172" name="Rectangle"/>
                <p:cNvSpPr/>
                <p:nvPr/>
              </p:nvSpPr>
              <p:spPr>
                <a:xfrm>
                  <a:off x="325120" y="0"/>
                  <a:ext cx="1083734" cy="9753600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</p:grpSp>
          <p:grpSp>
            <p:nvGrpSpPr>
              <p:cNvPr id="177" name="Grouper"/>
              <p:cNvGrpSpPr/>
              <p:nvPr/>
            </p:nvGrpSpPr>
            <p:grpSpPr>
              <a:xfrm>
                <a:off x="9426221" y="0"/>
                <a:ext cx="3576321" cy="9753602"/>
                <a:chOff x="0" y="0"/>
                <a:chExt cx="3576320" cy="9753601"/>
              </a:xfrm>
            </p:grpSpPr>
            <p:sp>
              <p:nvSpPr>
                <p:cNvPr id="174" name="Rectangle"/>
                <p:cNvSpPr/>
                <p:nvPr/>
              </p:nvSpPr>
              <p:spPr>
                <a:xfrm rot="10800000">
                  <a:off x="0" y="0"/>
                  <a:ext cx="2275840" cy="9753602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  <p:sp>
              <p:nvSpPr>
                <p:cNvPr id="175" name="Rectangle"/>
                <p:cNvSpPr/>
                <p:nvPr/>
              </p:nvSpPr>
              <p:spPr>
                <a:xfrm rot="10800000">
                  <a:off x="2926079" y="0"/>
                  <a:ext cx="650241" cy="9753602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  <p:sp>
              <p:nvSpPr>
                <p:cNvPr id="176" name="Rectangle"/>
                <p:cNvSpPr/>
                <p:nvPr/>
              </p:nvSpPr>
              <p:spPr>
                <a:xfrm rot="10800000">
                  <a:off x="2167466" y="0"/>
                  <a:ext cx="1083734" cy="9753602"/>
                </a:xfrm>
                <a:prstGeom prst="rect">
                  <a:avLst/>
                </a:prstGeom>
                <a:solidFill>
                  <a:srgbClr val="FFFFFF">
                    <a:alpha val="10195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defTabSz="1300480">
                    <a:defRPr b="0">
                      <a:solidFill>
                        <a:srgbClr val="FFFFFF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defRPr>
                  </a:pPr>
                </a:p>
              </p:txBody>
            </p:sp>
          </p:grpSp>
          <p:sp>
            <p:nvSpPr>
              <p:cNvPr id="178" name="Rectangle"/>
              <p:cNvSpPr/>
              <p:nvPr/>
            </p:nvSpPr>
            <p:spPr>
              <a:xfrm>
                <a:off x="5418664" y="2258"/>
                <a:ext cx="4009814" cy="9753601"/>
              </a:xfrm>
              <a:prstGeom prst="rect">
                <a:avLst/>
              </a:prstGeom>
              <a:solidFill>
                <a:srgbClr val="FFFFFF">
                  <a:alpha val="10195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1300480">
                  <a:defRPr b="0">
                    <a:solidFill>
                      <a:srgbClr val="FFFFFF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179" name="Rectangle"/>
              <p:cNvSpPr/>
              <p:nvPr/>
            </p:nvSpPr>
            <p:spPr>
              <a:xfrm>
                <a:off x="4118185" y="2258"/>
                <a:ext cx="650242" cy="9753601"/>
              </a:xfrm>
              <a:prstGeom prst="rect">
                <a:avLst/>
              </a:prstGeom>
              <a:solidFill>
                <a:srgbClr val="FFFFFF">
                  <a:alpha val="10195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1300480">
                  <a:defRPr b="0">
                    <a:solidFill>
                      <a:srgbClr val="FFFFFF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180" name="Rectangle"/>
              <p:cNvSpPr/>
              <p:nvPr/>
            </p:nvSpPr>
            <p:spPr>
              <a:xfrm>
                <a:off x="4443305" y="2258"/>
                <a:ext cx="1083735" cy="9753601"/>
              </a:xfrm>
              <a:prstGeom prst="rect">
                <a:avLst/>
              </a:prstGeom>
              <a:solidFill>
                <a:srgbClr val="FFFFFF">
                  <a:alpha val="10195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1300480">
                  <a:defRPr b="0">
                    <a:solidFill>
                      <a:srgbClr val="FFFFFF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</p:grpSp>
        <p:sp>
          <p:nvSpPr>
            <p:cNvPr id="182" name="Ligne"/>
            <p:cNvSpPr/>
            <p:nvPr/>
          </p:nvSpPr>
          <p:spPr>
            <a:xfrm>
              <a:off x="899150" y="7163929"/>
              <a:ext cx="13007060" cy="1657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20509"/>
                  </a:moveTo>
                  <a:cubicBezTo>
                    <a:pt x="1166" y="21055"/>
                    <a:pt x="2333" y="21600"/>
                    <a:pt x="3955" y="21382"/>
                  </a:cubicBezTo>
                  <a:cubicBezTo>
                    <a:pt x="5578" y="21164"/>
                    <a:pt x="7569" y="20909"/>
                    <a:pt x="9734" y="19200"/>
                  </a:cubicBezTo>
                  <a:cubicBezTo>
                    <a:pt x="11899" y="17491"/>
                    <a:pt x="14966" y="14327"/>
                    <a:pt x="16943" y="11127"/>
                  </a:cubicBezTo>
                  <a:cubicBezTo>
                    <a:pt x="18921" y="7927"/>
                    <a:pt x="20945" y="2836"/>
                    <a:pt x="21600" y="0"/>
                  </a:cubicBezTo>
                </a:path>
              </a:pathLst>
            </a:custGeom>
            <a:noFill/>
            <a:ln w="3175" cap="flat">
              <a:solidFill>
                <a:srgbClr val="FFFFFF">
                  <a:alpha val="19999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3" name="Ligne"/>
            <p:cNvSpPr/>
            <p:nvPr/>
          </p:nvSpPr>
          <p:spPr>
            <a:xfrm>
              <a:off x="899150" y="4960673"/>
              <a:ext cx="13007060" cy="1239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0" y="21132"/>
                  </a:moveTo>
                  <a:cubicBezTo>
                    <a:pt x="622" y="17748"/>
                    <a:pt x="1244" y="14364"/>
                    <a:pt x="2469" y="11052"/>
                  </a:cubicBezTo>
                  <a:cubicBezTo>
                    <a:pt x="3694" y="7740"/>
                    <a:pt x="5433" y="2892"/>
                    <a:pt x="7350" y="1260"/>
                  </a:cubicBezTo>
                  <a:cubicBezTo>
                    <a:pt x="9266" y="-372"/>
                    <a:pt x="11595" y="-468"/>
                    <a:pt x="13970" y="1260"/>
                  </a:cubicBezTo>
                  <a:cubicBezTo>
                    <a:pt x="16345" y="2988"/>
                    <a:pt x="20305" y="9900"/>
                    <a:pt x="21600" y="11628"/>
                  </a:cubicBezTo>
                </a:path>
              </a:pathLst>
            </a:custGeom>
            <a:noFill/>
            <a:ln w="3175" cap="flat">
              <a:solidFill>
                <a:srgbClr val="FFFFFF">
                  <a:alpha val="19999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4" name="Ligne"/>
            <p:cNvSpPr/>
            <p:nvPr/>
          </p:nvSpPr>
          <p:spPr>
            <a:xfrm>
              <a:off x="883344" y="8024143"/>
              <a:ext cx="4273975" cy="172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933" y="8947"/>
                    <a:pt x="15866" y="17894"/>
                    <a:pt x="21600" y="21600"/>
                  </a:cubicBezTo>
                </a:path>
              </a:pathLst>
            </a:custGeom>
            <a:noFill/>
            <a:ln w="3175" cap="flat">
              <a:solidFill>
                <a:srgbClr val="FFFFFF">
                  <a:alpha val="19999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5" name="Ligne"/>
            <p:cNvSpPr/>
            <p:nvPr/>
          </p:nvSpPr>
          <p:spPr>
            <a:xfrm>
              <a:off x="899150" y="7518401"/>
              <a:ext cx="13007060" cy="2086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0"/>
                  </a:moveTo>
                  <a:cubicBezTo>
                    <a:pt x="676" y="1460"/>
                    <a:pt x="1351" y="2920"/>
                    <a:pt x="2609" y="5031"/>
                  </a:cubicBezTo>
                  <a:cubicBezTo>
                    <a:pt x="3866" y="7142"/>
                    <a:pt x="5746" y="10381"/>
                    <a:pt x="7546" y="12665"/>
                  </a:cubicBezTo>
                  <a:cubicBezTo>
                    <a:pt x="9346" y="14949"/>
                    <a:pt x="11623" y="17320"/>
                    <a:pt x="13409" y="18737"/>
                  </a:cubicBezTo>
                  <a:cubicBezTo>
                    <a:pt x="15195" y="20154"/>
                    <a:pt x="17121" y="20733"/>
                    <a:pt x="18262" y="21166"/>
                  </a:cubicBezTo>
                  <a:cubicBezTo>
                    <a:pt x="19403" y="21600"/>
                    <a:pt x="19697" y="21398"/>
                    <a:pt x="20254" y="21340"/>
                  </a:cubicBezTo>
                  <a:cubicBezTo>
                    <a:pt x="20810" y="21282"/>
                    <a:pt x="21205" y="21051"/>
                    <a:pt x="21600" y="20819"/>
                  </a:cubicBezTo>
                </a:path>
              </a:pathLst>
            </a:custGeom>
            <a:noFill/>
            <a:ln w="3175" cap="flat">
              <a:solidFill>
                <a:srgbClr val="FFFFFF">
                  <a:alpha val="19999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6" name="Ligne"/>
            <p:cNvSpPr/>
            <p:nvPr/>
          </p:nvSpPr>
          <p:spPr>
            <a:xfrm>
              <a:off x="3956181" y="7309470"/>
              <a:ext cx="9931966" cy="243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21531"/>
                  </a:moveTo>
                  <a:cubicBezTo>
                    <a:pt x="502" y="19232"/>
                    <a:pt x="1004" y="16933"/>
                    <a:pt x="1690" y="14820"/>
                  </a:cubicBezTo>
                  <a:cubicBezTo>
                    <a:pt x="2376" y="12707"/>
                    <a:pt x="3324" y="10420"/>
                    <a:pt x="4114" y="8854"/>
                  </a:cubicBezTo>
                  <a:cubicBezTo>
                    <a:pt x="4904" y="7288"/>
                    <a:pt x="5388" y="6592"/>
                    <a:pt x="6429" y="5424"/>
                  </a:cubicBezTo>
                  <a:cubicBezTo>
                    <a:pt x="7469" y="4256"/>
                    <a:pt x="9367" y="2615"/>
                    <a:pt x="10359" y="1845"/>
                  </a:cubicBezTo>
                  <a:cubicBezTo>
                    <a:pt x="11351" y="1074"/>
                    <a:pt x="11504" y="1099"/>
                    <a:pt x="12380" y="801"/>
                  </a:cubicBezTo>
                  <a:cubicBezTo>
                    <a:pt x="13255" y="503"/>
                    <a:pt x="14639" y="180"/>
                    <a:pt x="15612" y="55"/>
                  </a:cubicBezTo>
                  <a:cubicBezTo>
                    <a:pt x="16586" y="-69"/>
                    <a:pt x="18220" y="55"/>
                    <a:pt x="18220" y="55"/>
                  </a:cubicBezTo>
                  <a:lnTo>
                    <a:pt x="20094" y="55"/>
                  </a:lnTo>
                  <a:cubicBezTo>
                    <a:pt x="20614" y="105"/>
                    <a:pt x="21092" y="279"/>
                    <a:pt x="21343" y="354"/>
                  </a:cubicBezTo>
                  <a:cubicBezTo>
                    <a:pt x="21594" y="428"/>
                    <a:pt x="21508" y="403"/>
                    <a:pt x="21600" y="503"/>
                  </a:cubicBezTo>
                </a:path>
              </a:pathLst>
            </a:custGeom>
            <a:noFill/>
            <a:ln w="3175" cap="flat">
              <a:solidFill>
                <a:srgbClr val="FFFFFF">
                  <a:alpha val="19999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7" name="Figure"/>
            <p:cNvSpPr/>
            <p:nvPr/>
          </p:nvSpPr>
          <p:spPr>
            <a:xfrm rot="1800000">
              <a:off x="5177639" y="4068517"/>
              <a:ext cx="2278097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10195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88" name="Figure"/>
            <p:cNvSpPr/>
            <p:nvPr/>
          </p:nvSpPr>
          <p:spPr>
            <a:xfrm rot="1800000">
              <a:off x="6207185" y="5870223"/>
              <a:ext cx="2278098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89" name="Figure"/>
            <p:cNvSpPr/>
            <p:nvPr/>
          </p:nvSpPr>
          <p:spPr>
            <a:xfrm rot="1800000">
              <a:off x="6220731" y="2266810"/>
              <a:ext cx="2278098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7058"/>
              </a:srgbClr>
            </a:solidFill>
            <a:ln w="12700" cap="flat">
              <a:solidFill>
                <a:srgbClr val="FFFFFF">
                  <a:alpha val="7843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90" name="Figure"/>
            <p:cNvSpPr/>
            <p:nvPr/>
          </p:nvSpPr>
          <p:spPr>
            <a:xfrm rot="1800000">
              <a:off x="5150545" y="465103"/>
              <a:ext cx="2278098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3921"/>
              </a:srgbClr>
            </a:solidFill>
            <a:ln w="12700" cap="flat">
              <a:solidFill>
                <a:srgbClr val="FFFFFF">
                  <a:alpha val="7843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91" name="Figure"/>
            <p:cNvSpPr/>
            <p:nvPr/>
          </p:nvSpPr>
          <p:spPr>
            <a:xfrm rot="1800000">
              <a:off x="7263825" y="7658383"/>
              <a:ext cx="2278098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5882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92" name="Figure"/>
            <p:cNvSpPr/>
            <p:nvPr/>
          </p:nvSpPr>
          <p:spPr>
            <a:xfrm rot="1800000">
              <a:off x="373086" y="5978596"/>
              <a:ext cx="1794936" cy="1973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35"/>
                  </a:moveTo>
                  <a:lnTo>
                    <a:pt x="965" y="0"/>
                  </a:lnTo>
                  <a:lnTo>
                    <a:pt x="14815" y="0"/>
                  </a:lnTo>
                  <a:lnTo>
                    <a:pt x="21600" y="10800"/>
                  </a:lnTo>
                  <a:lnTo>
                    <a:pt x="14815" y="21600"/>
                  </a:lnTo>
                  <a:lnTo>
                    <a:pt x="12749" y="21595"/>
                  </a:lnTo>
                  <a:lnTo>
                    <a:pt x="0" y="1635"/>
                  </a:lnTo>
                  <a:close/>
                </a:path>
              </a:pathLst>
            </a:custGeom>
            <a:solidFill>
              <a:srgbClr val="FFFFFF">
                <a:alpha val="10195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3" name="Figure"/>
            <p:cNvSpPr/>
            <p:nvPr/>
          </p:nvSpPr>
          <p:spPr>
            <a:xfrm rot="1800000">
              <a:off x="951079" y="7685476"/>
              <a:ext cx="2278097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94" name="Figure"/>
            <p:cNvSpPr/>
            <p:nvPr/>
          </p:nvSpPr>
          <p:spPr>
            <a:xfrm rot="1800000">
              <a:off x="991718" y="4054970"/>
              <a:ext cx="2278098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7058"/>
              </a:srgbClr>
            </a:solidFill>
            <a:ln w="12700" cap="flat">
              <a:solidFill>
                <a:srgbClr val="FFFFFF">
                  <a:alpha val="7843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95" name="Figure"/>
            <p:cNvSpPr/>
            <p:nvPr/>
          </p:nvSpPr>
          <p:spPr>
            <a:xfrm rot="1800000">
              <a:off x="2021265" y="5870223"/>
              <a:ext cx="2278097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96" name="Figure"/>
            <p:cNvSpPr/>
            <p:nvPr/>
          </p:nvSpPr>
          <p:spPr>
            <a:xfrm rot="1800000">
              <a:off x="3064359" y="7699023"/>
              <a:ext cx="2278097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97" name="Figure"/>
            <p:cNvSpPr/>
            <p:nvPr/>
          </p:nvSpPr>
          <p:spPr>
            <a:xfrm rot="1800000">
              <a:off x="3091452" y="4068517"/>
              <a:ext cx="2278098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7058"/>
              </a:srgbClr>
            </a:solidFill>
            <a:ln w="12700" cap="flat">
              <a:solidFill>
                <a:srgbClr val="FFFFFF">
                  <a:alpha val="7843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98" name="Figure"/>
            <p:cNvSpPr/>
            <p:nvPr/>
          </p:nvSpPr>
          <p:spPr>
            <a:xfrm rot="1800000">
              <a:off x="2048358" y="2226170"/>
              <a:ext cx="2278098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47" y="0"/>
                  </a:moveTo>
                  <a:lnTo>
                    <a:pt x="0" y="10800"/>
                  </a:lnTo>
                  <a:lnTo>
                    <a:pt x="5347" y="21600"/>
                  </a:lnTo>
                  <a:lnTo>
                    <a:pt x="16253" y="21600"/>
                  </a:lnTo>
                  <a:lnTo>
                    <a:pt x="21600" y="10800"/>
                  </a:lnTo>
                  <a:lnTo>
                    <a:pt x="16253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99" name="Figure"/>
            <p:cNvSpPr/>
            <p:nvPr/>
          </p:nvSpPr>
          <p:spPr>
            <a:xfrm rot="1800000">
              <a:off x="10598562" y="5897316"/>
              <a:ext cx="2275840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52" y="0"/>
                  </a:moveTo>
                  <a:lnTo>
                    <a:pt x="0" y="10800"/>
                  </a:lnTo>
                  <a:lnTo>
                    <a:pt x="5352" y="21600"/>
                  </a:lnTo>
                  <a:lnTo>
                    <a:pt x="16248" y="21600"/>
                  </a:lnTo>
                  <a:lnTo>
                    <a:pt x="21600" y="10800"/>
                  </a:lnTo>
                  <a:lnTo>
                    <a:pt x="16248" y="0"/>
                  </a:lnTo>
                  <a:close/>
                </a:path>
              </a:pathLst>
            </a:custGeom>
            <a:solidFill>
              <a:srgbClr val="FFFFFF">
                <a:alpha val="10195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00" name="Figure"/>
            <p:cNvSpPr/>
            <p:nvPr/>
          </p:nvSpPr>
          <p:spPr>
            <a:xfrm rot="1800000">
              <a:off x="11655202" y="7712570"/>
              <a:ext cx="2275841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52" y="0"/>
                  </a:moveTo>
                  <a:lnTo>
                    <a:pt x="0" y="10800"/>
                  </a:lnTo>
                  <a:lnTo>
                    <a:pt x="5352" y="21600"/>
                  </a:lnTo>
                  <a:lnTo>
                    <a:pt x="16248" y="21600"/>
                  </a:lnTo>
                  <a:lnTo>
                    <a:pt x="21600" y="10800"/>
                  </a:lnTo>
                  <a:lnTo>
                    <a:pt x="16248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01" name="Figure"/>
            <p:cNvSpPr/>
            <p:nvPr/>
          </p:nvSpPr>
          <p:spPr>
            <a:xfrm rot="1800000">
              <a:off x="11655202" y="4082063"/>
              <a:ext cx="2275841" cy="197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52" y="0"/>
                  </a:moveTo>
                  <a:lnTo>
                    <a:pt x="0" y="10800"/>
                  </a:lnTo>
                  <a:lnTo>
                    <a:pt x="5352" y="21600"/>
                  </a:lnTo>
                  <a:lnTo>
                    <a:pt x="16248" y="21600"/>
                  </a:lnTo>
                  <a:lnTo>
                    <a:pt x="21600" y="10800"/>
                  </a:lnTo>
                  <a:lnTo>
                    <a:pt x="16248" y="0"/>
                  </a:lnTo>
                  <a:close/>
                </a:path>
              </a:pathLst>
            </a:custGeom>
            <a:solidFill>
              <a:srgbClr val="FFFFFF">
                <a:alpha val="7058"/>
              </a:srgbClr>
            </a:solidFill>
            <a:ln w="12700" cap="flat">
              <a:solidFill>
                <a:srgbClr val="FFFFFF">
                  <a:alpha val="7843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02" name="Figure"/>
            <p:cNvSpPr/>
            <p:nvPr/>
          </p:nvSpPr>
          <p:spPr>
            <a:xfrm rot="1800000">
              <a:off x="12732162" y="5770881"/>
              <a:ext cx="1767840" cy="1973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6884" y="0"/>
                  </a:lnTo>
                  <a:lnTo>
                    <a:pt x="8235" y="62"/>
                  </a:lnTo>
                  <a:lnTo>
                    <a:pt x="21600" y="20631"/>
                  </a:lnTo>
                  <a:lnTo>
                    <a:pt x="20935" y="21600"/>
                  </a:lnTo>
                  <a:lnTo>
                    <a:pt x="6884" y="21600"/>
                  </a:lnTo>
                  <a:lnTo>
                    <a:pt x="0" y="10800"/>
                  </a:lnTo>
                  <a:close/>
                </a:path>
              </a:pathLst>
            </a:custGeom>
            <a:solidFill>
              <a:srgbClr val="FFFFFF">
                <a:alpha val="3921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3" name="Figure"/>
            <p:cNvSpPr/>
            <p:nvPr/>
          </p:nvSpPr>
          <p:spPr>
            <a:xfrm rot="1800000">
              <a:off x="12732163" y="2151662"/>
              <a:ext cx="1765583" cy="1975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5"/>
                  </a:moveTo>
                  <a:lnTo>
                    <a:pt x="6892" y="9"/>
                  </a:lnTo>
                  <a:lnTo>
                    <a:pt x="8384" y="0"/>
                  </a:lnTo>
                  <a:lnTo>
                    <a:pt x="21600" y="20590"/>
                  </a:lnTo>
                  <a:lnTo>
                    <a:pt x="20961" y="21600"/>
                  </a:lnTo>
                  <a:lnTo>
                    <a:pt x="6892" y="21600"/>
                  </a:lnTo>
                  <a:lnTo>
                    <a:pt x="0" y="10805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156"/>
                </a:srgbClr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algn="l" defTabSz="1300480">
                <a:defRPr b="0" sz="34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205" name="Rectangle"/>
          <p:cNvSpPr/>
          <p:nvPr/>
        </p:nvSpPr>
        <p:spPr>
          <a:xfrm>
            <a:off x="6486595" y="-31610"/>
            <a:ext cx="5233530" cy="8920482"/>
          </a:xfrm>
          <a:prstGeom prst="rect">
            <a:avLst/>
          </a:prstGeom>
          <a:solidFill>
            <a:srgbClr val="F5F5F5"/>
          </a:solidFill>
          <a:ln w="12700">
            <a:solidFill>
              <a:srgbClr val="74A510"/>
            </a:solidFill>
          </a:ln>
        </p:spPr>
        <p:txBody>
          <a:bodyPr lIns="65023" tIns="65023" rIns="65023" bIns="65023" anchor="ctr"/>
          <a:lstStyle/>
          <a:p>
            <a:pPr defTabSz="1300480">
              <a:defRPr b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206" name="Rectangle"/>
          <p:cNvSpPr/>
          <p:nvPr/>
        </p:nvSpPr>
        <p:spPr>
          <a:xfrm>
            <a:off x="6613031" y="-31610"/>
            <a:ext cx="4985174" cy="3289584"/>
          </a:xfrm>
          <a:prstGeom prst="rect">
            <a:avLst/>
          </a:prstGeom>
          <a:solidFill>
            <a:srgbClr val="71685A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b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207" name="Rectangle"/>
          <p:cNvSpPr/>
          <p:nvPr/>
        </p:nvSpPr>
        <p:spPr>
          <a:xfrm>
            <a:off x="6615289" y="8658577"/>
            <a:ext cx="4985174" cy="117406"/>
          </a:xfrm>
          <a:prstGeom prst="rect">
            <a:avLst/>
          </a:prstGeom>
          <a:solidFill>
            <a:srgbClr val="94C600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b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208" name="Rectangle"/>
          <p:cNvSpPr/>
          <p:nvPr/>
        </p:nvSpPr>
        <p:spPr>
          <a:xfrm>
            <a:off x="6615289" y="8658577"/>
            <a:ext cx="4985174" cy="117406"/>
          </a:xfrm>
          <a:prstGeom prst="rect">
            <a:avLst/>
          </a:prstGeom>
          <a:solidFill>
            <a:srgbClr val="94C600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b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209" name="Numéro de diapositive"/>
          <p:cNvSpPr txBox="1"/>
          <p:nvPr>
            <p:ph type="sldNum" sz="quarter" idx="2"/>
          </p:nvPr>
        </p:nvSpPr>
        <p:spPr>
          <a:xfrm>
            <a:off x="6613031" y="8202393"/>
            <a:ext cx="367975" cy="384049"/>
          </a:xfrm>
          <a:prstGeom prst="rect">
            <a:avLst/>
          </a:prstGeom>
        </p:spPr>
        <p:txBody>
          <a:bodyPr lIns="65023" tIns="65023" rIns="65023" bIns="65023" anchor="ctr"/>
          <a:lstStyle>
            <a:lvl1pPr algn="l" defTabSz="1300480">
              <a:defRPr>
                <a:solidFill>
                  <a:srgbClr val="94C6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e du titre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22" name="Texte niveau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e du titre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Texte niveau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Texte niveau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6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MANDOU Julien – Formateur PSC1 - mai 2022"/>
          <p:cNvSpPr txBox="1"/>
          <p:nvPr/>
        </p:nvSpPr>
        <p:spPr>
          <a:xfrm>
            <a:off x="6985916" y="9271156"/>
            <a:ext cx="6112794" cy="411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defRPr sz="2000"/>
            </a:lvl1pPr>
          </a:lstStyle>
          <a:p>
            <a:pPr/>
            <a:r>
              <a:t>MANDOU Julien – Formateur PSC1 - mai 2022</a:t>
            </a:r>
          </a:p>
        </p:txBody>
      </p:sp>
      <p:grpSp>
        <p:nvGrpSpPr>
          <p:cNvPr id="221" name="Grouper"/>
          <p:cNvGrpSpPr/>
          <p:nvPr/>
        </p:nvGrpSpPr>
        <p:grpSpPr>
          <a:xfrm>
            <a:off x="4371973" y="2128359"/>
            <a:ext cx="6346036" cy="2544837"/>
            <a:chOff x="0" y="0"/>
            <a:chExt cx="6346035" cy="2544836"/>
          </a:xfrm>
        </p:grpSpPr>
        <p:sp>
          <p:nvSpPr>
            <p:cNvPr id="219" name="Rectangle aux angles arrondis"/>
            <p:cNvSpPr/>
            <p:nvPr/>
          </p:nvSpPr>
          <p:spPr>
            <a:xfrm>
              <a:off x="0" y="0"/>
              <a:ext cx="6346036" cy="2544837"/>
            </a:xfrm>
            <a:prstGeom prst="roundRect">
              <a:avLst>
                <a:gd name="adj" fmla="val 16667"/>
              </a:avLst>
            </a:prstGeom>
            <a:solidFill>
              <a:srgbClr val="620D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5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220" name="SÉQUENCE 8:…"/>
            <p:cNvSpPr txBox="1"/>
            <p:nvPr/>
          </p:nvSpPr>
          <p:spPr>
            <a:xfrm>
              <a:off x="631135" y="403681"/>
              <a:ext cx="5241176" cy="17374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5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SÉQUENCE 8:</a:t>
              </a:r>
            </a:p>
            <a:p>
              <a:pPr>
                <a:defRPr sz="5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LES BRÛLURES</a:t>
              </a:r>
            </a:p>
          </p:txBody>
        </p:sp>
      </p:grpSp>
      <p:pic>
        <p:nvPicPr>
          <p:cNvPr id="222" name="images-1" descr="images-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1866" y="433493"/>
            <a:ext cx="2083930" cy="2384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1" grpId="1"/>
      <p:bldP build="whole" bldLvl="1" animBg="1" rev="0" advAuto="0" spid="222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" name="Grouper"/>
          <p:cNvGrpSpPr/>
          <p:nvPr/>
        </p:nvGrpSpPr>
        <p:grpSpPr>
          <a:xfrm>
            <a:off x="2817706" y="541866"/>
            <a:ext cx="7802881" cy="1408854"/>
            <a:chOff x="0" y="0"/>
            <a:chExt cx="7802880" cy="1408853"/>
          </a:xfrm>
        </p:grpSpPr>
        <p:sp>
          <p:nvSpPr>
            <p:cNvPr id="346" name="Rectangle aux angles arrondis"/>
            <p:cNvSpPr/>
            <p:nvPr/>
          </p:nvSpPr>
          <p:spPr>
            <a:xfrm>
              <a:off x="0" y="0"/>
              <a:ext cx="7802881" cy="1408854"/>
            </a:xfrm>
            <a:prstGeom prst="roundRect">
              <a:avLst>
                <a:gd name="adj" fmla="val 16667"/>
              </a:avLst>
            </a:prstGeom>
            <a:solidFill>
              <a:srgbClr val="50210E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BRÛLURE ÉLECTRIQUE"/>
            <p:cNvSpPr txBox="1"/>
            <p:nvPr/>
          </p:nvSpPr>
          <p:spPr>
            <a:xfrm>
              <a:off x="585861" y="302852"/>
              <a:ext cx="6631159" cy="8031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/>
            <a:p>
              <a:pPr defTabSz="1300480">
                <a:defRPr sz="4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BR</a:t>
              </a:r>
              <a:r>
                <a:t>ÛLURE ÉLECTRIQUE</a:t>
              </a:r>
            </a:p>
          </p:txBody>
        </p:sp>
      </p:grpSp>
      <p:grpSp>
        <p:nvGrpSpPr>
          <p:cNvPr id="351" name="Grouper"/>
          <p:cNvGrpSpPr/>
          <p:nvPr/>
        </p:nvGrpSpPr>
        <p:grpSpPr>
          <a:xfrm>
            <a:off x="6610773" y="5418666"/>
            <a:ext cx="5852161" cy="1842348"/>
            <a:chOff x="430" y="0"/>
            <a:chExt cx="5852160" cy="1842346"/>
          </a:xfrm>
        </p:grpSpPr>
        <p:sp>
          <p:nvSpPr>
            <p:cNvPr id="349" name="Rectangle aux angles arrondis"/>
            <p:cNvSpPr/>
            <p:nvPr/>
          </p:nvSpPr>
          <p:spPr>
            <a:xfrm>
              <a:off x="430" y="0"/>
              <a:ext cx="5852161" cy="1842347"/>
            </a:xfrm>
            <a:prstGeom prst="roundRect">
              <a:avLst>
                <a:gd name="adj" fmla="val 16667"/>
              </a:avLst>
            </a:prstGeom>
            <a:solidFill>
              <a:srgbClr val="6E0F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Arroser abondamment…"/>
            <p:cNvSpPr txBox="1"/>
            <p:nvPr/>
          </p:nvSpPr>
          <p:spPr>
            <a:xfrm>
              <a:off x="200247" y="271949"/>
              <a:ext cx="5452527" cy="12984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/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Arroser abondamment </a:t>
              </a:r>
            </a:p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et immédiatement</a:t>
              </a:r>
            </a:p>
          </p:txBody>
        </p:sp>
      </p:grpSp>
      <p:pic>
        <p:nvPicPr>
          <p:cNvPr id="352" name="th" descr="th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986" y="3034453"/>
            <a:ext cx="4064001" cy="349504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55" name="Grouper"/>
          <p:cNvGrpSpPr/>
          <p:nvPr/>
        </p:nvGrpSpPr>
        <p:grpSpPr>
          <a:xfrm>
            <a:off x="5201920" y="2709333"/>
            <a:ext cx="7152641" cy="2059094"/>
            <a:chOff x="0" y="0"/>
            <a:chExt cx="7152640" cy="2059093"/>
          </a:xfrm>
        </p:grpSpPr>
        <p:sp>
          <p:nvSpPr>
            <p:cNvPr id="353" name="Rectangle aux angles arrondis"/>
            <p:cNvSpPr/>
            <p:nvPr/>
          </p:nvSpPr>
          <p:spPr>
            <a:xfrm>
              <a:off x="0" y="0"/>
              <a:ext cx="7152641" cy="2059094"/>
            </a:xfrm>
            <a:prstGeom prst="roundRect">
              <a:avLst>
                <a:gd name="adj" fmla="val 16667"/>
              </a:avLst>
            </a:prstGeom>
            <a:solidFill>
              <a:srgbClr val="6D0E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Ne jamais toucher la victime…"/>
            <p:cNvSpPr txBox="1"/>
            <p:nvPr/>
          </p:nvSpPr>
          <p:spPr>
            <a:xfrm>
              <a:off x="259413" y="88222"/>
              <a:ext cx="6633814" cy="1882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/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Ne jamais toucher la victime</a:t>
              </a:r>
            </a:p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avant la suppression du</a:t>
              </a:r>
            </a:p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risque</a:t>
              </a:r>
            </a:p>
          </p:txBody>
        </p:sp>
      </p:grpSp>
      <p:grpSp>
        <p:nvGrpSpPr>
          <p:cNvPr id="358" name="Grouper"/>
          <p:cNvGrpSpPr/>
          <p:nvPr/>
        </p:nvGrpSpPr>
        <p:grpSpPr>
          <a:xfrm>
            <a:off x="975359" y="7802880"/>
            <a:ext cx="11595949" cy="975361"/>
            <a:chOff x="0" y="0"/>
            <a:chExt cx="11595947" cy="975360"/>
          </a:xfrm>
        </p:grpSpPr>
        <p:sp>
          <p:nvSpPr>
            <p:cNvPr id="356" name="Rectangle aux angles arrondis"/>
            <p:cNvSpPr/>
            <p:nvPr/>
          </p:nvSpPr>
          <p:spPr>
            <a:xfrm>
              <a:off x="0" y="0"/>
              <a:ext cx="11595948" cy="975361"/>
            </a:xfrm>
            <a:prstGeom prst="roundRect">
              <a:avLst>
                <a:gd name="adj" fmla="val 16667"/>
              </a:avLst>
            </a:prstGeom>
            <a:solidFill>
              <a:srgbClr val="6F0F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Contacter le 15 et appliquer leurs consignes"/>
            <p:cNvSpPr txBox="1"/>
            <p:nvPr/>
          </p:nvSpPr>
          <p:spPr>
            <a:xfrm>
              <a:off x="657768" y="130556"/>
              <a:ext cx="10280412" cy="714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Contacter le 15 et appliquer leurs consignes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4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8" grpId="1"/>
      <p:bldP build="whole" bldLvl="1" animBg="1" rev="0" advAuto="0" spid="352" grpId="2"/>
      <p:bldP build="whole" bldLvl="1" animBg="1" rev="0" advAuto="0" spid="355" grpId="3"/>
      <p:bldP build="whole" bldLvl="1" animBg="1" rev="0" advAuto="0" spid="351" grpId="4"/>
      <p:bldP build="whole" bldLvl="1" animBg="1" rev="0" advAuto="0" spid="358" grpId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2" name="images"/>
          <p:cNvGrpSpPr/>
          <p:nvPr/>
        </p:nvGrpSpPr>
        <p:grpSpPr>
          <a:xfrm>
            <a:off x="3793066" y="2059093"/>
            <a:ext cx="5093548" cy="4978401"/>
            <a:chOff x="0" y="0"/>
            <a:chExt cx="5093546" cy="4978400"/>
          </a:xfrm>
        </p:grpSpPr>
        <p:sp>
          <p:nvSpPr>
            <p:cNvPr id="360" name="Rectangle"/>
            <p:cNvSpPr/>
            <p:nvPr/>
          </p:nvSpPr>
          <p:spPr>
            <a:xfrm>
              <a:off x="0" y="0"/>
              <a:ext cx="5093547" cy="4978400"/>
            </a:xfrm>
            <a:prstGeom prst="rect">
              <a:avLst/>
            </a:prstGeom>
            <a:solidFill>
              <a:srgbClr val="FF2691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pic>
          <p:nvPicPr>
            <p:cNvPr id="361" name="images.jpeg" descr="images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093547" cy="4978400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</p:pic>
      </p:grpSp>
      <p:grpSp>
        <p:nvGrpSpPr>
          <p:cNvPr id="365" name="Grouper"/>
          <p:cNvGrpSpPr/>
          <p:nvPr/>
        </p:nvGrpSpPr>
        <p:grpSpPr>
          <a:xfrm>
            <a:off x="1842346" y="433493"/>
            <a:ext cx="8669868" cy="1300481"/>
            <a:chOff x="0" y="0"/>
            <a:chExt cx="8669866" cy="1300480"/>
          </a:xfrm>
        </p:grpSpPr>
        <p:sp>
          <p:nvSpPr>
            <p:cNvPr id="363" name="Rectangle aux angles arrondis"/>
            <p:cNvSpPr/>
            <p:nvPr/>
          </p:nvSpPr>
          <p:spPr>
            <a:xfrm>
              <a:off x="0" y="0"/>
              <a:ext cx="8669867" cy="1300481"/>
            </a:xfrm>
            <a:prstGeom prst="roundRect">
              <a:avLst>
                <a:gd name="adj" fmla="val 16667"/>
              </a:avLst>
            </a:prstGeom>
            <a:solidFill>
              <a:srgbClr val="550D35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BRÛLURES INTERNE PAR INHALATION"/>
            <p:cNvSpPr txBox="1"/>
            <p:nvPr/>
          </p:nvSpPr>
          <p:spPr>
            <a:xfrm>
              <a:off x="61211" y="318516"/>
              <a:ext cx="8547445" cy="6634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/>
            <a:p>
              <a:pPr defTabSz="1300480">
                <a:defRPr sz="35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BR</a:t>
              </a:r>
              <a:r>
                <a:t>ÛLURES INTERNE PAR INHALATION</a:t>
              </a:r>
            </a:p>
          </p:txBody>
        </p:sp>
      </p:grpSp>
      <p:grpSp>
        <p:nvGrpSpPr>
          <p:cNvPr id="368" name="Grouper"/>
          <p:cNvGrpSpPr/>
          <p:nvPr/>
        </p:nvGrpSpPr>
        <p:grpSpPr>
          <a:xfrm>
            <a:off x="5310293" y="7694507"/>
            <a:ext cx="7369387" cy="1625601"/>
            <a:chOff x="0" y="0"/>
            <a:chExt cx="7369386" cy="1625600"/>
          </a:xfrm>
        </p:grpSpPr>
        <p:sp>
          <p:nvSpPr>
            <p:cNvPr id="366" name="Rectangle aux angles arrondis"/>
            <p:cNvSpPr/>
            <p:nvPr/>
          </p:nvSpPr>
          <p:spPr>
            <a:xfrm>
              <a:off x="0" y="0"/>
              <a:ext cx="7369387" cy="1625600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hueOff val="-146070"/>
                <a:satOff val="-10048"/>
                <a:lumOff val="-30626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44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Contacter le 15 et…"/>
            <p:cNvSpPr txBox="1"/>
            <p:nvPr/>
          </p:nvSpPr>
          <p:spPr>
            <a:xfrm>
              <a:off x="150969" y="74676"/>
              <a:ext cx="7067449" cy="1476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/>
            <a:p>
              <a:pPr defTabSz="1300480">
                <a:defRPr sz="4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Contacter le 15 et </a:t>
              </a:r>
            </a:p>
            <a:p>
              <a:pPr defTabSz="1300480">
                <a:defRPr sz="4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appliquer leurs consignes</a:t>
              </a:r>
            </a:p>
          </p:txBody>
        </p:sp>
      </p:grpSp>
      <p:sp>
        <p:nvSpPr>
          <p:cNvPr id="369" name="Asseoir si difficultés respiratoires"/>
          <p:cNvSpPr txBox="1"/>
          <p:nvPr>
            <p:ph type="body" sz="quarter" idx="4294967295"/>
          </p:nvPr>
        </p:nvSpPr>
        <p:spPr>
          <a:xfrm>
            <a:off x="327799" y="7372066"/>
            <a:ext cx="4546322" cy="2053736"/>
          </a:xfrm>
          <a:prstGeom prst="rect">
            <a:avLst/>
          </a:prstGeom>
          <a:solidFill>
            <a:schemeClr val="accent6">
              <a:hueOff val="-146070"/>
              <a:satOff val="-10048"/>
              <a:lumOff val="-30626"/>
            </a:schemeClr>
          </a:solidFill>
          <a:ln>
            <a:solidFill>
              <a:srgbClr val="000000"/>
            </a:solidFill>
            <a:round/>
          </a:ln>
          <a:effectLst>
            <a:outerShdw sx="100000" sy="100000" kx="0" ky="0" algn="b" rotWithShape="0" blurRad="88900" dist="50800" dir="2700000">
              <a:srgbClr val="000000">
                <a:alpha val="74996"/>
              </a:srgbClr>
            </a:outerShdw>
          </a:effectLst>
        </p:spPr>
        <p:txBody>
          <a:bodyPr lIns="65023" tIns="65023" rIns="65023" bIns="65023" anchor="t"/>
          <a:lstStyle>
            <a:lvl1pPr marL="0" indent="0" algn="ctr" defTabSz="1209446">
              <a:spcBef>
                <a:spcPts val="0"/>
              </a:spcBef>
              <a:buClr>
                <a:srgbClr val="94C600"/>
              </a:buClr>
              <a:buSzTx/>
              <a:buFont typeface="Wingdings 2"/>
              <a:buNone/>
              <a:defRPr b="1" sz="4092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Asseoir si difficultés respiratoires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4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0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nodeType="with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369" grpId="3"/>
      <p:bldP build="whole" bldLvl="1" animBg="1" rev="0" advAuto="0" spid="368" grpId="4"/>
      <p:bldP build="whole" bldLvl="1" animBg="1" rev="0" advAuto="0" spid="362" grpId="2"/>
      <p:bldP build="whole" bldLvl="1" animBg="1" rev="0" advAuto="0" spid="36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?"/>
          <p:cNvSpPr txBox="1"/>
          <p:nvPr/>
        </p:nvSpPr>
        <p:spPr>
          <a:xfrm>
            <a:off x="5375768" y="2623537"/>
            <a:ext cx="2074464" cy="4714749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0600">
                <a:solidFill>
                  <a:srgbClr val="FFFFFF"/>
                </a:solidFill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Ligne"/>
          <p:cNvSpPr/>
          <p:nvPr/>
        </p:nvSpPr>
        <p:spPr>
          <a:xfrm flipH="1">
            <a:off x="-1" y="7335519"/>
            <a:ext cx="153530" cy="1"/>
          </a:xfrm>
          <a:prstGeom prst="line">
            <a:avLst/>
          </a:prstGeom>
          <a:ln w="12700">
            <a:solidFill>
              <a:srgbClr val="94C6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227" name="Grouper"/>
          <p:cNvGrpSpPr/>
          <p:nvPr/>
        </p:nvGrpSpPr>
        <p:grpSpPr>
          <a:xfrm>
            <a:off x="4684091" y="7357303"/>
            <a:ext cx="6898113" cy="2220388"/>
            <a:chOff x="0" y="0"/>
            <a:chExt cx="6898112" cy="2220386"/>
          </a:xfrm>
        </p:grpSpPr>
        <p:sp>
          <p:nvSpPr>
            <p:cNvPr id="225" name="Bulle de texte"/>
            <p:cNvSpPr/>
            <p:nvPr/>
          </p:nvSpPr>
          <p:spPr>
            <a:xfrm>
              <a:off x="0" y="0"/>
              <a:ext cx="6898113" cy="2220387"/>
            </a:xfrm>
            <a:prstGeom prst="wedgeEllipseCallout">
              <a:avLst>
                <a:gd name="adj1" fmla="val -107946"/>
                <a:gd name="adj2" fmla="val 43528"/>
              </a:avLst>
            </a:prstGeom>
            <a:solidFill>
              <a:srgbClr val="0202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26" name="Et que feriez-vous?"/>
            <p:cNvSpPr txBox="1"/>
            <p:nvPr/>
          </p:nvSpPr>
          <p:spPr>
            <a:xfrm>
              <a:off x="930903" y="539609"/>
              <a:ext cx="5492570" cy="10758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4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Et que feriez-vous?</a:t>
              </a:r>
            </a:p>
          </p:txBody>
        </p:sp>
      </p:grpSp>
      <p:grpSp>
        <p:nvGrpSpPr>
          <p:cNvPr id="230" name="Grouper"/>
          <p:cNvGrpSpPr/>
          <p:nvPr/>
        </p:nvGrpSpPr>
        <p:grpSpPr>
          <a:xfrm>
            <a:off x="743429" y="5822475"/>
            <a:ext cx="5763451" cy="1975129"/>
            <a:chOff x="0" y="0"/>
            <a:chExt cx="5763449" cy="1975128"/>
          </a:xfrm>
        </p:grpSpPr>
        <p:sp>
          <p:nvSpPr>
            <p:cNvPr id="228" name="Bulle de texte"/>
            <p:cNvSpPr/>
            <p:nvPr/>
          </p:nvSpPr>
          <p:spPr>
            <a:xfrm>
              <a:off x="0" y="0"/>
              <a:ext cx="5763450" cy="1975129"/>
            </a:xfrm>
            <a:prstGeom prst="wedgeEllipseCallout">
              <a:avLst>
                <a:gd name="adj1" fmla="val -45938"/>
                <a:gd name="adj2" fmla="val -73781"/>
              </a:avLst>
            </a:prstGeom>
            <a:solidFill>
              <a:srgbClr val="8E13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29" name="Y a-t’il un risque?"/>
            <p:cNvSpPr txBox="1"/>
            <p:nvPr/>
          </p:nvSpPr>
          <p:spPr>
            <a:xfrm>
              <a:off x="316348" y="180239"/>
              <a:ext cx="5393334" cy="1648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4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Y a-t’il un risque?</a:t>
              </a:r>
            </a:p>
          </p:txBody>
        </p:sp>
      </p:grpSp>
      <p:grpSp>
        <p:nvGrpSpPr>
          <p:cNvPr id="233" name="Grouper"/>
          <p:cNvGrpSpPr/>
          <p:nvPr/>
        </p:nvGrpSpPr>
        <p:grpSpPr>
          <a:xfrm>
            <a:off x="108094" y="1468036"/>
            <a:ext cx="6559859" cy="2916088"/>
            <a:chOff x="0" y="0"/>
            <a:chExt cx="6559857" cy="2916086"/>
          </a:xfrm>
        </p:grpSpPr>
        <p:sp>
          <p:nvSpPr>
            <p:cNvPr id="231" name="Bulle de texte"/>
            <p:cNvSpPr/>
            <p:nvPr/>
          </p:nvSpPr>
          <p:spPr>
            <a:xfrm>
              <a:off x="0" y="0"/>
              <a:ext cx="6559858" cy="2916087"/>
            </a:xfrm>
            <a:prstGeom prst="wedgeEllipseCallout">
              <a:avLst>
                <a:gd name="adj1" fmla="val -49770"/>
                <a:gd name="adj2" fmla="val -62011"/>
              </a:avLst>
            </a:prstGeom>
            <a:solidFill>
              <a:schemeClr val="accent3">
                <a:hueOff val="914337"/>
                <a:satOff val="31515"/>
                <a:lumOff val="-3079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32" name="Quelles peuvent en être les causes?"/>
            <p:cNvSpPr txBox="1"/>
            <p:nvPr/>
          </p:nvSpPr>
          <p:spPr>
            <a:xfrm>
              <a:off x="481072" y="469662"/>
              <a:ext cx="5597802" cy="19809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4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Quelles peuvent en être les causes? </a:t>
              </a:r>
            </a:p>
          </p:txBody>
        </p:sp>
      </p:grpSp>
      <p:grpSp>
        <p:nvGrpSpPr>
          <p:cNvPr id="236" name="Grouper"/>
          <p:cNvGrpSpPr/>
          <p:nvPr/>
        </p:nvGrpSpPr>
        <p:grpSpPr>
          <a:xfrm>
            <a:off x="5874165" y="3463931"/>
            <a:ext cx="6932056" cy="2983532"/>
            <a:chOff x="0" y="0"/>
            <a:chExt cx="6932055" cy="2983531"/>
          </a:xfrm>
        </p:grpSpPr>
        <p:sp>
          <p:nvSpPr>
            <p:cNvPr id="234" name="Bulle de texte"/>
            <p:cNvSpPr/>
            <p:nvPr/>
          </p:nvSpPr>
          <p:spPr>
            <a:xfrm>
              <a:off x="0" y="0"/>
              <a:ext cx="6508345" cy="2983532"/>
            </a:xfrm>
            <a:prstGeom prst="wedgeEllipseCallout">
              <a:avLst>
                <a:gd name="adj1" fmla="val -134122"/>
                <a:gd name="adj2" fmla="val -12158"/>
              </a:avLst>
            </a:prstGeom>
            <a:solidFill>
              <a:schemeClr val="accent1">
                <a:hueOff val="114395"/>
                <a:lumOff val="-24975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35" name="Comment la reconnaissez-vous?"/>
            <p:cNvSpPr txBox="1"/>
            <p:nvPr/>
          </p:nvSpPr>
          <p:spPr>
            <a:xfrm>
              <a:off x="33942" y="107459"/>
              <a:ext cx="6898114" cy="24411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 Comment la reconnaissez-vous? </a:t>
              </a:r>
            </a:p>
          </p:txBody>
        </p:sp>
      </p:grpSp>
      <p:sp>
        <p:nvSpPr>
          <p:cNvPr id="237" name="SI JE VOUS DIS BRÛLURES…"/>
          <p:cNvSpPr/>
          <p:nvPr/>
        </p:nvSpPr>
        <p:spPr>
          <a:xfrm>
            <a:off x="6200564" y="333973"/>
            <a:ext cx="5183535" cy="2220274"/>
          </a:xfrm>
          <a:prstGeom prst="wedgeEllipseCallout">
            <a:avLst>
              <a:gd name="adj1" fmla="val 76551"/>
              <a:gd name="adj2" fmla="val -48180"/>
            </a:avLst>
          </a:prstGeom>
          <a:solidFill>
            <a:srgbClr val="D6D5D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700"/>
            </a:lvl1pPr>
          </a:lstStyle>
          <a:p>
            <a:pPr/>
            <a:r>
              <a:t>SI JE VOUS DIS BRÛLURES…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3" grpId="2"/>
      <p:bldP build="whole" bldLvl="1" animBg="1" rev="0" advAuto="0" spid="227" grpId="5"/>
      <p:bldP build="whole" bldLvl="1" animBg="1" rev="0" advAuto="0" spid="237" grpId="1"/>
      <p:bldP build="whole" bldLvl="1" animBg="1" rev="0" advAuto="0" spid="236" grpId="3"/>
      <p:bldP build="whole" bldLvl="1" animBg="1" rev="0" advAuto="0" spid="230" grpId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" name="Grouper"/>
          <p:cNvGrpSpPr/>
          <p:nvPr/>
        </p:nvGrpSpPr>
        <p:grpSpPr>
          <a:xfrm>
            <a:off x="1648740" y="2432322"/>
            <a:ext cx="10317743" cy="7093450"/>
            <a:chOff x="0" y="0"/>
            <a:chExt cx="10317741" cy="7093448"/>
          </a:xfrm>
        </p:grpSpPr>
        <p:sp>
          <p:nvSpPr>
            <p:cNvPr id="239" name="Rectangle aux angles arrondis"/>
            <p:cNvSpPr/>
            <p:nvPr/>
          </p:nvSpPr>
          <p:spPr>
            <a:xfrm>
              <a:off x="0" y="0"/>
              <a:ext cx="10317742" cy="7093449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62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240" name="OBJECTIF"/>
            <p:cNvSpPr txBox="1"/>
            <p:nvPr/>
          </p:nvSpPr>
          <p:spPr>
            <a:xfrm>
              <a:off x="77965" y="129373"/>
              <a:ext cx="10161811" cy="60387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3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OBJECTIF</a:t>
              </a:r>
              <a:endParaRPr sz="6200"/>
            </a:p>
            <a:p>
              <a:pPr>
                <a:defRPr sz="62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defRPr sz="62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defRPr sz="62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defRPr sz="62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</p:grpSp>
      <p:grpSp>
        <p:nvGrpSpPr>
          <p:cNvPr id="244" name="Grouper"/>
          <p:cNvGrpSpPr/>
          <p:nvPr/>
        </p:nvGrpSpPr>
        <p:grpSpPr>
          <a:xfrm>
            <a:off x="1890507" y="4318767"/>
            <a:ext cx="9834209" cy="4814665"/>
            <a:chOff x="0" y="0"/>
            <a:chExt cx="9834208" cy="4814663"/>
          </a:xfrm>
        </p:grpSpPr>
        <p:sp>
          <p:nvSpPr>
            <p:cNvPr id="242" name="Rectangle aux angles arrondis"/>
            <p:cNvSpPr/>
            <p:nvPr/>
          </p:nvSpPr>
          <p:spPr>
            <a:xfrm>
              <a:off x="0" y="0"/>
              <a:ext cx="9834209" cy="4814664"/>
            </a:xfrm>
            <a:prstGeom prst="roundRect">
              <a:avLst>
                <a:gd name="adj" fmla="val 16667"/>
              </a:avLst>
            </a:prstGeom>
            <a:solidFill>
              <a:srgbClr val="5D5D5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spcBef>
                  <a:spcPts val="600"/>
                </a:spcBef>
                <a:defRPr sz="4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243" name="A la fin de cette séquence, vous serez capable de réaliser ou de faire réaliser la conduite à tenir face à une personne présentant une brûlure, en fonction de sa gravité."/>
            <p:cNvSpPr txBox="1"/>
            <p:nvPr/>
          </p:nvSpPr>
          <p:spPr>
            <a:xfrm>
              <a:off x="473623" y="158781"/>
              <a:ext cx="8709162" cy="4497102"/>
            </a:xfrm>
            <a:prstGeom prst="rect">
              <a:avLst/>
            </a:prstGeom>
            <a:solidFill>
              <a:srgbClr val="5E5E5E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4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A la fin de cette séquence, vous serez capable de réaliser ou de faire réaliser la conduite à tenir face à une personne présentant une brûlure, en fonction de sa gravité.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xit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1" grpId="1"/>
      <p:bldP build="whole" bldLvl="1" animBg="1" rev="0" advAuto="0" spid="244" grpId="4"/>
      <p:bldP build="whole" bldLvl="1" animBg="1" rev="0" advAuto="0" spid="241" grpId="3"/>
      <p:bldP build="whole" bldLvl="1" animBg="1" rev="0" advAuto="0" spid="244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DÉMONSTRATION"/>
          <p:cNvSpPr txBox="1"/>
          <p:nvPr/>
        </p:nvSpPr>
        <p:spPr>
          <a:xfrm>
            <a:off x="1368041" y="4094382"/>
            <a:ext cx="10594544" cy="1564836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9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DÉMONSTRATION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LES SIGNES…"/>
          <p:cNvSpPr/>
          <p:nvPr/>
        </p:nvSpPr>
        <p:spPr>
          <a:xfrm>
            <a:off x="7144168" y="467920"/>
            <a:ext cx="5802420" cy="6957559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3100">
                <a:solidFill>
                  <a:srgbClr val="FFFFFF"/>
                </a:solidFill>
              </a:defRPr>
            </a:pPr>
            <a:r>
              <a:t>LES SIGNES</a:t>
            </a:r>
          </a:p>
          <a:p>
            <a:pPr>
              <a:defRPr sz="3100">
                <a:solidFill>
                  <a:srgbClr val="FFFFFF"/>
                </a:solidFill>
              </a:defRPr>
            </a:pP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- 1 ou plusieurs cloques dont la surface est supérieure à la moitié de la paume de la main</a:t>
            </a: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- Selon l’aspect (blanchâtre ou noirâtre</a:t>
            </a: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- Selon la localisation: visage, cou, mains, articulations, voisines d’un orifice naturel </a:t>
            </a: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- Chez l’enfant: rougeur étendue</a:t>
            </a: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- L’origine: chimique, électrique ou radiologique</a:t>
            </a:r>
          </a:p>
        </p:txBody>
      </p:sp>
      <p:sp>
        <p:nvSpPr>
          <p:cNvPr id="249" name="LES BRÛLURES"/>
          <p:cNvSpPr/>
          <p:nvPr/>
        </p:nvSpPr>
        <p:spPr>
          <a:xfrm>
            <a:off x="1237544" y="94262"/>
            <a:ext cx="3624798" cy="480666"/>
          </a:xfrm>
          <a:prstGeom prst="roundRect">
            <a:avLst>
              <a:gd name="adj" fmla="val 50000"/>
            </a:avLst>
          </a:prstGeom>
          <a:solidFill>
            <a:schemeClr val="accent5">
              <a:lumOff val="-29866"/>
            </a:schemeClr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LES BRÛLURES</a:t>
            </a:r>
          </a:p>
        </p:txBody>
      </p:sp>
      <p:sp>
        <p:nvSpPr>
          <p:cNvPr id="250" name="LES CAUSES:…"/>
          <p:cNvSpPr/>
          <p:nvPr/>
        </p:nvSpPr>
        <p:spPr>
          <a:xfrm>
            <a:off x="8168145" y="520982"/>
            <a:ext cx="4439004" cy="3508023"/>
          </a:xfrm>
          <a:prstGeom prst="rect">
            <a:avLst/>
          </a:prstGeom>
          <a:solidFill>
            <a:schemeClr val="accent3">
              <a:hueOff val="914337"/>
              <a:satOff val="31515"/>
              <a:lumOff val="-30790"/>
            </a:schemeClr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3100">
                <a:solidFill>
                  <a:srgbClr val="FFFFFF"/>
                </a:solidFill>
              </a:defRPr>
            </a:pPr>
            <a:r>
              <a:t>LES CAUSES:</a:t>
            </a:r>
          </a:p>
          <a:p>
            <a:pPr>
              <a:defRPr sz="3100">
                <a:solidFill>
                  <a:srgbClr val="FFFFFF"/>
                </a:solidFill>
              </a:defRPr>
            </a:pP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LA CHALEUR</a:t>
            </a: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L’ELECTRICITE</a:t>
            </a: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LES RADIATIONS</a:t>
            </a: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LES FROTTEMENTS</a:t>
            </a:r>
          </a:p>
          <a:p>
            <a:pPr>
              <a:defRPr sz="3100">
                <a:solidFill>
                  <a:srgbClr val="FFFFFF"/>
                </a:solidFill>
              </a:defRPr>
            </a:pPr>
          </a:p>
        </p:txBody>
      </p:sp>
      <p:sp>
        <p:nvSpPr>
          <p:cNvPr id="251" name="Ligne"/>
          <p:cNvSpPr/>
          <p:nvPr/>
        </p:nvSpPr>
        <p:spPr>
          <a:xfrm>
            <a:off x="3049943" y="597567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2" name="PROTECTION ADAPTÉE"/>
          <p:cNvSpPr/>
          <p:nvPr/>
        </p:nvSpPr>
        <p:spPr>
          <a:xfrm>
            <a:off x="1480323" y="936621"/>
            <a:ext cx="3139240" cy="448360"/>
          </a:xfrm>
          <a:prstGeom prst="roundRect">
            <a:avLst>
              <a:gd name="adj" fmla="val 42488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/>
            </a:lvl1pPr>
          </a:lstStyle>
          <a:p>
            <a:pPr/>
            <a:r>
              <a:t>PROTECTION ADAPTÉE</a:t>
            </a:r>
          </a:p>
        </p:txBody>
      </p:sp>
      <p:sp>
        <p:nvSpPr>
          <p:cNvPr id="253" name="Ligne"/>
          <p:cNvSpPr/>
          <p:nvPr/>
        </p:nvSpPr>
        <p:spPr>
          <a:xfrm>
            <a:off x="3049943" y="1407620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4" name="REFROIDIR…"/>
          <p:cNvSpPr/>
          <p:nvPr/>
        </p:nvSpPr>
        <p:spPr>
          <a:xfrm>
            <a:off x="887537" y="1809033"/>
            <a:ext cx="4518821" cy="1664760"/>
          </a:xfrm>
          <a:prstGeom prst="roundRect">
            <a:avLst>
              <a:gd name="adj" fmla="val 11443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200"/>
            </a:pPr>
            <a:r>
              <a:t>REFROIDIR</a:t>
            </a:r>
          </a:p>
          <a:p>
            <a:pPr>
              <a:defRPr sz="2300"/>
            </a:pPr>
            <a:r>
              <a:t>Eau du robinet tempérée</a:t>
            </a:r>
          </a:p>
          <a:p>
            <a:pPr>
              <a:defRPr sz="2300"/>
            </a:pPr>
            <a:r>
              <a:t>Et à faible pression</a:t>
            </a:r>
          </a:p>
          <a:p>
            <a:pPr>
              <a:defRPr sz="2300"/>
            </a:pPr>
            <a:r>
              <a:t>Pendant au moins 10 minutes</a:t>
            </a:r>
          </a:p>
        </p:txBody>
      </p:sp>
      <p:sp>
        <p:nvSpPr>
          <p:cNvPr id="255" name="Ligne"/>
          <p:cNvSpPr/>
          <p:nvPr/>
        </p:nvSpPr>
        <p:spPr>
          <a:xfrm flipH="1">
            <a:off x="376906" y="2700115"/>
            <a:ext cx="394516" cy="837868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6" name="GRAVE"/>
          <p:cNvSpPr/>
          <p:nvPr/>
        </p:nvSpPr>
        <p:spPr>
          <a:xfrm>
            <a:off x="252656" y="3740516"/>
            <a:ext cx="1258370" cy="666024"/>
          </a:xfrm>
          <a:prstGeom prst="roundRect">
            <a:avLst>
              <a:gd name="adj" fmla="val 28603"/>
            </a:avLst>
          </a:prstGeom>
          <a:solidFill>
            <a:schemeClr val="accent1">
              <a:hueOff val="114395"/>
              <a:lumOff val="-24975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/>
            <a:r>
              <a:t>GRAVE</a:t>
            </a:r>
          </a:p>
        </p:txBody>
      </p:sp>
      <p:sp>
        <p:nvSpPr>
          <p:cNvPr id="257" name="SIMPLE"/>
          <p:cNvSpPr/>
          <p:nvPr/>
        </p:nvSpPr>
        <p:spPr>
          <a:xfrm>
            <a:off x="5150399" y="3740516"/>
            <a:ext cx="1386076" cy="666024"/>
          </a:xfrm>
          <a:prstGeom prst="roundRect">
            <a:avLst>
              <a:gd name="adj" fmla="val 28603"/>
            </a:avLst>
          </a:prstGeom>
          <a:solidFill>
            <a:schemeClr val="accent1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/>
            <a:r>
              <a:t>SIMPLE</a:t>
            </a:r>
          </a:p>
        </p:txBody>
      </p:sp>
      <p:sp>
        <p:nvSpPr>
          <p:cNvPr id="258" name="Ligne"/>
          <p:cNvSpPr/>
          <p:nvPr/>
        </p:nvSpPr>
        <p:spPr>
          <a:xfrm>
            <a:off x="5521310" y="2315522"/>
            <a:ext cx="660326" cy="1037545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9" name="REFROIDIR…"/>
          <p:cNvSpPr/>
          <p:nvPr/>
        </p:nvSpPr>
        <p:spPr>
          <a:xfrm>
            <a:off x="888190" y="1808171"/>
            <a:ext cx="4549665" cy="1789477"/>
          </a:xfrm>
          <a:prstGeom prst="roundRect">
            <a:avLst>
              <a:gd name="adj" fmla="val 10646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200"/>
            </a:pPr>
            <a:r>
              <a:t>REFROIDIR</a:t>
            </a:r>
          </a:p>
          <a:p>
            <a:pPr>
              <a:defRPr sz="2300"/>
            </a:pPr>
            <a:r>
              <a:t>Eau du robinet tempérée </a:t>
            </a:r>
          </a:p>
          <a:p>
            <a:pPr>
              <a:defRPr sz="2300"/>
            </a:pPr>
            <a:r>
              <a:t>et à faible pression </a:t>
            </a:r>
          </a:p>
          <a:p>
            <a:pPr>
              <a:defRPr sz="2300"/>
            </a:pPr>
            <a:r>
              <a:t>Pendant au moins 10 minutes</a:t>
            </a:r>
          </a:p>
        </p:txBody>
      </p:sp>
      <p:sp>
        <p:nvSpPr>
          <p:cNvPr id="260" name="Ligne"/>
          <p:cNvSpPr/>
          <p:nvPr/>
        </p:nvSpPr>
        <p:spPr>
          <a:xfrm flipH="1">
            <a:off x="719281" y="4559357"/>
            <a:ext cx="1" cy="634886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1" name="ALERTER"/>
          <p:cNvSpPr/>
          <p:nvPr/>
        </p:nvSpPr>
        <p:spPr>
          <a:xfrm>
            <a:off x="86144" y="5281368"/>
            <a:ext cx="1591393" cy="716683"/>
          </a:xfrm>
          <a:prstGeom prst="roundRect">
            <a:avLst>
              <a:gd name="adj" fmla="val 20472"/>
            </a:avLst>
          </a:prstGeom>
          <a:solidFill>
            <a:srgbClr val="5D0C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/>
            <a:r>
              <a:t>ALERTER</a:t>
            </a:r>
          </a:p>
        </p:txBody>
      </p:sp>
      <p:sp>
        <p:nvSpPr>
          <p:cNvPr id="262" name="ARROSAGE"/>
          <p:cNvSpPr/>
          <p:nvPr/>
        </p:nvSpPr>
        <p:spPr>
          <a:xfrm rot="5403118">
            <a:off x="416064" y="4738131"/>
            <a:ext cx="3321313" cy="1155561"/>
          </a:xfrm>
          <a:prstGeom prst="rightArrow">
            <a:avLst>
              <a:gd name="adj1" fmla="val 48199"/>
              <a:gd name="adj2" fmla="val 62577"/>
            </a:avLst>
          </a:prstGeom>
          <a:solidFill>
            <a:srgbClr val="5E0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ARROSAGE</a:t>
            </a:r>
          </a:p>
        </p:txBody>
      </p:sp>
      <p:sp>
        <p:nvSpPr>
          <p:cNvPr id="263" name="Durée selon avis médical"/>
          <p:cNvSpPr/>
          <p:nvPr/>
        </p:nvSpPr>
        <p:spPr>
          <a:xfrm>
            <a:off x="943017" y="7033381"/>
            <a:ext cx="1889772" cy="930536"/>
          </a:xfrm>
          <a:prstGeom prst="roundRect">
            <a:avLst>
              <a:gd name="adj" fmla="val 15767"/>
            </a:avLst>
          </a:prstGeom>
          <a:solidFill>
            <a:srgbClr val="600D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/>
            <a:r>
              <a:t>Durée selon avis médical</a:t>
            </a:r>
          </a:p>
        </p:txBody>
      </p:sp>
      <p:sp>
        <p:nvSpPr>
          <p:cNvPr id="264" name="ARROSAGE"/>
          <p:cNvSpPr/>
          <p:nvPr/>
        </p:nvSpPr>
        <p:spPr>
          <a:xfrm rot="5403118">
            <a:off x="2829584" y="4394287"/>
            <a:ext cx="2570937" cy="1149539"/>
          </a:xfrm>
          <a:prstGeom prst="rightArrow">
            <a:avLst>
              <a:gd name="adj1" fmla="val 48199"/>
              <a:gd name="adj2" fmla="val 64331"/>
            </a:avLst>
          </a:prstGeom>
          <a:solidFill>
            <a:schemeClr val="accent5">
              <a:lumOff val="-29866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ARROSAGE</a:t>
            </a:r>
          </a:p>
        </p:txBody>
      </p:sp>
      <p:sp>
        <p:nvSpPr>
          <p:cNvPr id="265" name="Durée jusqu’à disparition de la douleur"/>
          <p:cNvSpPr/>
          <p:nvPr/>
        </p:nvSpPr>
        <p:spPr>
          <a:xfrm>
            <a:off x="2979054" y="6340213"/>
            <a:ext cx="2271006" cy="1264101"/>
          </a:xfrm>
          <a:prstGeom prst="roundRect">
            <a:avLst>
              <a:gd name="adj" fmla="val 11607"/>
            </a:avLst>
          </a:prstGeom>
          <a:solidFill>
            <a:schemeClr val="accent5">
              <a:lumOff val="-29866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/>
            <a:r>
              <a:t>Durée jusqu’à disparition de la douleur</a:t>
            </a:r>
          </a:p>
        </p:txBody>
      </p:sp>
      <p:sp>
        <p:nvSpPr>
          <p:cNvPr id="266" name="Ligne"/>
          <p:cNvSpPr/>
          <p:nvPr/>
        </p:nvSpPr>
        <p:spPr>
          <a:xfrm flipH="1">
            <a:off x="719281" y="6138884"/>
            <a:ext cx="1" cy="1905729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7" name="ALLONGER, SURVEILLER, PROTEGER"/>
          <p:cNvSpPr/>
          <p:nvPr/>
        </p:nvSpPr>
        <p:spPr>
          <a:xfrm>
            <a:off x="69212" y="8866170"/>
            <a:ext cx="4836036" cy="829712"/>
          </a:xfrm>
          <a:prstGeom prst="roundRect">
            <a:avLst>
              <a:gd name="adj" fmla="val 17683"/>
            </a:avLst>
          </a:prstGeom>
          <a:solidFill>
            <a:srgbClr val="5B0C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/>
            <a:r>
              <a:t>ALLONGER, SURVEILLER, PROTEGER</a:t>
            </a:r>
          </a:p>
        </p:txBody>
      </p:sp>
      <p:sp>
        <p:nvSpPr>
          <p:cNvPr id="268" name="Ligne"/>
          <p:cNvSpPr/>
          <p:nvPr/>
        </p:nvSpPr>
        <p:spPr>
          <a:xfrm flipH="1">
            <a:off x="5904047" y="4558776"/>
            <a:ext cx="1" cy="2512132"/>
          </a:xfrm>
          <a:prstGeom prst="line">
            <a:avLst/>
          </a:prstGeom>
          <a:ln w="38100">
            <a:solidFill>
              <a:schemeClr val="accent5">
                <a:hueOff val="-152896"/>
                <a:lumOff val="12368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9" name="PANSEMENT"/>
          <p:cNvSpPr/>
          <p:nvPr/>
        </p:nvSpPr>
        <p:spPr>
          <a:xfrm>
            <a:off x="5481072" y="7176894"/>
            <a:ext cx="2042224" cy="666024"/>
          </a:xfrm>
          <a:prstGeom prst="roundRect">
            <a:avLst>
              <a:gd name="adj" fmla="val 22029"/>
            </a:avLst>
          </a:prstGeom>
          <a:solidFill>
            <a:schemeClr val="accent5">
              <a:lumOff val="-29866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/>
            <a:r>
              <a:t>PANSEMENT</a:t>
            </a:r>
          </a:p>
        </p:txBody>
      </p:sp>
      <p:sp>
        <p:nvSpPr>
          <p:cNvPr id="270" name="Ligne"/>
          <p:cNvSpPr/>
          <p:nvPr/>
        </p:nvSpPr>
        <p:spPr>
          <a:xfrm>
            <a:off x="5904047" y="7948903"/>
            <a:ext cx="1" cy="316417"/>
          </a:xfrm>
          <a:prstGeom prst="line">
            <a:avLst/>
          </a:prstGeom>
          <a:ln w="38100">
            <a:solidFill>
              <a:schemeClr val="accent5">
                <a:hueOff val="-152896"/>
                <a:lumOff val="12368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71" name="AVIS MEDICAL:…"/>
          <p:cNvSpPr/>
          <p:nvPr/>
        </p:nvSpPr>
        <p:spPr>
          <a:xfrm>
            <a:off x="5030226" y="8371306"/>
            <a:ext cx="6297148" cy="1264100"/>
          </a:xfrm>
          <a:prstGeom prst="roundRect">
            <a:avLst>
              <a:gd name="adj" fmla="val 11607"/>
            </a:avLst>
          </a:prstGeom>
          <a:solidFill>
            <a:schemeClr val="accent5">
              <a:lumOff val="-29866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</a:defRPr>
            </a:pPr>
            <a:r>
              <a:t>AVIS MEDICAL: </a:t>
            </a:r>
          </a:p>
          <a:p>
            <a:pPr>
              <a:defRPr sz="2200">
                <a:solidFill>
                  <a:srgbClr val="FFFFFF"/>
                </a:solidFill>
              </a:defRPr>
            </a:pPr>
            <a:r>
              <a:t>- Validité vaccination antitétanique </a:t>
            </a:r>
          </a:p>
          <a:p>
            <a:pPr>
              <a:defRPr sz="2200">
                <a:solidFill>
                  <a:srgbClr val="FFFFFF"/>
                </a:solidFill>
              </a:defRPr>
            </a:pPr>
            <a:r>
              <a:t>- En cas d’aggravation dans les jours suivants</a:t>
            </a:r>
          </a:p>
        </p:txBody>
      </p:sp>
      <p:sp>
        <p:nvSpPr>
          <p:cNvPr id="272" name="LES SIGNES…"/>
          <p:cNvSpPr/>
          <p:nvPr/>
        </p:nvSpPr>
        <p:spPr>
          <a:xfrm>
            <a:off x="7022948" y="412943"/>
            <a:ext cx="5911312" cy="6439666"/>
          </a:xfrm>
          <a:prstGeom prst="rect">
            <a:avLst/>
          </a:prstGeom>
          <a:solidFill>
            <a:schemeClr val="accent1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3100">
                <a:solidFill>
                  <a:srgbClr val="FFFFFF"/>
                </a:solidFill>
              </a:defRPr>
            </a:pPr>
            <a:r>
              <a:t>LES SIGNES</a:t>
            </a:r>
          </a:p>
          <a:p>
            <a:pPr>
              <a:defRPr sz="3100">
                <a:solidFill>
                  <a:srgbClr val="FFFFFF"/>
                </a:solidFill>
              </a:defRPr>
            </a:pP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- Rougeurs ou cloques dont la surface est inférieure à la moitié de la paume de la main</a:t>
            </a:r>
          </a:p>
        </p:txBody>
      </p:sp>
      <p:grpSp>
        <p:nvGrpSpPr>
          <p:cNvPr id="275" name="Grouper"/>
          <p:cNvGrpSpPr/>
          <p:nvPr/>
        </p:nvGrpSpPr>
        <p:grpSpPr>
          <a:xfrm>
            <a:off x="433493" y="8190499"/>
            <a:ext cx="12137814" cy="1408854"/>
            <a:chOff x="0" y="0"/>
            <a:chExt cx="12137813" cy="1408853"/>
          </a:xfrm>
        </p:grpSpPr>
        <p:sp>
          <p:nvSpPr>
            <p:cNvPr id="273" name="Rectangle aux angles arrondis"/>
            <p:cNvSpPr/>
            <p:nvPr/>
          </p:nvSpPr>
          <p:spPr>
            <a:xfrm>
              <a:off x="0" y="0"/>
              <a:ext cx="12137814" cy="1408854"/>
            </a:xfrm>
            <a:prstGeom prst="roundRect">
              <a:avLst>
                <a:gd name="adj" fmla="val 16667"/>
              </a:avLst>
            </a:prstGeom>
            <a:solidFill>
              <a:srgbClr val="842177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274" name="C’est une lésion de la peau, des voies…"/>
            <p:cNvSpPr txBox="1"/>
            <p:nvPr/>
          </p:nvSpPr>
          <p:spPr>
            <a:xfrm>
              <a:off x="1288615" y="82126"/>
              <a:ext cx="9560583" cy="1244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C</a:t>
              </a:r>
              <a:r>
                <a:t>’</a:t>
              </a:r>
              <a:r>
                <a:t>est une lésion de la peau, des voies </a:t>
              </a:r>
            </a:p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aériennes ou digestives.</a:t>
              </a:r>
            </a:p>
          </p:txBody>
        </p:sp>
      </p:grpSp>
      <p:grpSp>
        <p:nvGrpSpPr>
          <p:cNvPr id="278" name="Grouper"/>
          <p:cNvGrpSpPr/>
          <p:nvPr/>
        </p:nvGrpSpPr>
        <p:grpSpPr>
          <a:xfrm>
            <a:off x="5808115" y="134899"/>
            <a:ext cx="7150646" cy="1789295"/>
            <a:chOff x="0" y="0"/>
            <a:chExt cx="7150644" cy="1789294"/>
          </a:xfrm>
        </p:grpSpPr>
        <p:sp>
          <p:nvSpPr>
            <p:cNvPr id="276" name="Rectangle aux angles arrondis"/>
            <p:cNvSpPr/>
            <p:nvPr/>
          </p:nvSpPr>
          <p:spPr>
            <a:xfrm>
              <a:off x="330631" y="0"/>
              <a:ext cx="6535273" cy="1789295"/>
            </a:xfrm>
            <a:prstGeom prst="roundRect">
              <a:avLst>
                <a:gd name="adj" fmla="val 16667"/>
              </a:avLst>
            </a:prstGeom>
            <a:solidFill>
              <a:srgbClr val="9B030A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6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277" name="LES RISQUES"/>
            <p:cNvSpPr txBox="1"/>
            <p:nvPr/>
          </p:nvSpPr>
          <p:spPr>
            <a:xfrm>
              <a:off x="0" y="279577"/>
              <a:ext cx="7150645" cy="1230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6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lvl1pPr>
            </a:lstStyle>
            <a:p>
              <a:pPr/>
              <a:r>
                <a:t>LES RISQUES</a:t>
              </a:r>
            </a:p>
          </p:txBody>
        </p:sp>
      </p:grpSp>
      <p:grpSp>
        <p:nvGrpSpPr>
          <p:cNvPr id="281" name="Grouper"/>
          <p:cNvGrpSpPr/>
          <p:nvPr/>
        </p:nvGrpSpPr>
        <p:grpSpPr>
          <a:xfrm>
            <a:off x="6711739" y="2507005"/>
            <a:ext cx="6029693" cy="1730875"/>
            <a:chOff x="0" y="0"/>
            <a:chExt cx="6029692" cy="1730874"/>
          </a:xfrm>
        </p:grpSpPr>
        <p:sp>
          <p:nvSpPr>
            <p:cNvPr id="279" name="Rectangle aux angles arrondis"/>
            <p:cNvSpPr/>
            <p:nvPr/>
          </p:nvSpPr>
          <p:spPr>
            <a:xfrm>
              <a:off x="0" y="0"/>
              <a:ext cx="6029693" cy="1730875"/>
            </a:xfrm>
            <a:prstGeom prst="roundRect">
              <a:avLst>
                <a:gd name="adj" fmla="val 26881"/>
              </a:avLst>
            </a:prstGeom>
            <a:solidFill>
              <a:schemeClr val="accent5">
                <a:lumOff val="-29866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spcBef>
                  <a:spcPts val="600"/>
                </a:spcBef>
                <a:defRPr sz="4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280" name="défaillance circulatoire…"/>
            <p:cNvSpPr txBox="1"/>
            <p:nvPr/>
          </p:nvSpPr>
          <p:spPr>
            <a:xfrm>
              <a:off x="8303" y="136254"/>
              <a:ext cx="6013086" cy="14583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spcBef>
                  <a:spcPts val="1000"/>
                </a:spcBef>
                <a:defRPr sz="37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défaillance circulatoire </a:t>
              </a:r>
            </a:p>
            <a:p>
              <a:pPr>
                <a:spcBef>
                  <a:spcPts val="1000"/>
                </a:spcBef>
                <a:defRPr sz="37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ou respiratoire </a:t>
              </a:r>
            </a:p>
          </p:txBody>
        </p:sp>
      </p:grpSp>
      <p:grpSp>
        <p:nvGrpSpPr>
          <p:cNvPr id="284" name="Grouper"/>
          <p:cNvGrpSpPr/>
          <p:nvPr/>
        </p:nvGrpSpPr>
        <p:grpSpPr>
          <a:xfrm>
            <a:off x="7673326" y="4584720"/>
            <a:ext cx="4064001" cy="1660314"/>
            <a:chOff x="0" y="0"/>
            <a:chExt cx="4064000" cy="1660313"/>
          </a:xfrm>
        </p:grpSpPr>
        <p:sp>
          <p:nvSpPr>
            <p:cNvPr id="282" name="Rectangle aux angles arrondis"/>
            <p:cNvSpPr/>
            <p:nvPr/>
          </p:nvSpPr>
          <p:spPr>
            <a:xfrm>
              <a:off x="0" y="0"/>
              <a:ext cx="4064000" cy="768421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Off val="-29866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spcBef>
                  <a:spcPts val="600"/>
                </a:spcBef>
                <a:defRPr sz="4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283" name="Douleur sévère"/>
            <p:cNvSpPr/>
            <p:nvPr/>
          </p:nvSpPr>
          <p:spPr>
            <a:xfrm>
              <a:off x="2055142" y="39031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spcBef>
                  <a:spcPts val="1000"/>
                </a:spcBef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lvl1pPr>
            </a:lstStyle>
            <a:p>
              <a:pPr/>
              <a:r>
                <a:t>Douleur sévère</a:t>
              </a:r>
            </a:p>
          </p:txBody>
        </p:sp>
      </p:grpSp>
      <p:grpSp>
        <p:nvGrpSpPr>
          <p:cNvPr id="287" name="Grouper"/>
          <p:cNvGrpSpPr/>
          <p:nvPr/>
        </p:nvGrpSpPr>
        <p:grpSpPr>
          <a:xfrm>
            <a:off x="6841226" y="5699981"/>
            <a:ext cx="5728202" cy="1396757"/>
            <a:chOff x="0" y="0"/>
            <a:chExt cx="5728201" cy="1396755"/>
          </a:xfrm>
        </p:grpSpPr>
        <p:sp>
          <p:nvSpPr>
            <p:cNvPr id="285" name="Rectangle aux angles arrondis"/>
            <p:cNvSpPr/>
            <p:nvPr/>
          </p:nvSpPr>
          <p:spPr>
            <a:xfrm>
              <a:off x="0" y="0"/>
              <a:ext cx="5728202" cy="1396756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Off val="-29866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spcBef>
                  <a:spcPts val="600"/>
                </a:spcBef>
                <a:defRPr sz="4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286" name="L’infection, séquelles fonctionnelles…"/>
            <p:cNvSpPr txBox="1"/>
            <p:nvPr/>
          </p:nvSpPr>
          <p:spPr>
            <a:xfrm>
              <a:off x="182413" y="34659"/>
              <a:ext cx="5454534" cy="11682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spcBef>
                  <a:spcPts val="1000"/>
                </a:spcBef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</a:t>
              </a:r>
              <a:r>
                <a:t>’</a:t>
              </a:r>
              <a:r>
                <a:t>infection, séquelles fonctionnelles </a:t>
              </a:r>
            </a:p>
            <a:p>
              <a:pPr>
                <a:spcBef>
                  <a:spcPts val="1000"/>
                </a:spcBef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ou esthétiques</a:t>
              </a:r>
            </a:p>
          </p:txBody>
        </p:sp>
      </p:grpSp>
      <p:sp>
        <p:nvSpPr>
          <p:cNvPr id="288" name="NE PAS COUVRIR"/>
          <p:cNvSpPr/>
          <p:nvPr/>
        </p:nvSpPr>
        <p:spPr>
          <a:xfrm>
            <a:off x="287704" y="8187105"/>
            <a:ext cx="2865570" cy="480666"/>
          </a:xfrm>
          <a:prstGeom prst="roundRect">
            <a:avLst>
              <a:gd name="adj" fmla="val 30524"/>
            </a:avLst>
          </a:prstGeom>
          <a:solidFill>
            <a:srgbClr val="5D0C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/>
            <a:r>
              <a:t>NE PAS COUVRIR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xit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4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Class="entr" nodeType="afterEffect" presetSubtype="4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Class="entr" nodeType="afterEffect" presetSubtype="4" presetID="7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25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xit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xit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xit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xit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after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Class="entr" nodeType="after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after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Class="entr" nodeType="afterEffect" presetSubtype="4" presetID="2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Class="entr" nodeType="after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Class="entr" nodeType="afterEffect" presetID="10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1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2" dur="1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Class="entr" nodeType="afterEffect" presetID="10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6" dur="1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4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Class="entr" nodeType="after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7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Class="entr" nodeType="click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1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after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Class="entr" nodeType="afterEffect" presetSubtype="4" presetID="2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7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Class="exit" nodeType="after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Class="entr" nodeType="clickEffect" presetID="10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7" dur="1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00"/>
                            </p:stCondLst>
                            <p:childTnLst>
                              <p:par>
                                <p:cTn id="129" presetClass="entr" nodeType="afterEffect" presetID="10" grpId="3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31" dur="1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Class="entr" nodeType="clickEffect" presetSubtype="0" presetID="1" grpId="3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5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Class="entr" nodeType="afterEffect" presetSubtype="0" presetID="1" grpId="3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8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Class="entr" nodeType="clickEffect" presetSubtype="0" presetID="1" grpId="3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2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Class="entr" nodeType="afterEffect" presetSubtype="0" presetID="1" grpId="3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5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8" grpId="30"/>
      <p:bldP build="whole" bldLvl="1" animBg="1" rev="0" advAuto="0" spid="255" grpId="18"/>
      <p:bldP build="whole" bldLvl="1" animBg="1" rev="0" advAuto="0" spid="248" grpId="32"/>
      <p:bldP build="whole" bldLvl="1" animBg="1" rev="0" advAuto="0" spid="278" grpId="4"/>
      <p:bldP build="whole" bldLvl="1" animBg="1" rev="0" advAuto="0" spid="251" grpId="9"/>
      <p:bldP build="whole" bldLvl="1" animBg="1" rev="0" advAuto="0" spid="271" grpId="38"/>
      <p:bldP build="whole" bldLvl="1" animBg="1" rev="0" advAuto="0" spid="266" grpId="27"/>
      <p:bldP build="whole" bldLvl="1" animBg="1" rev="0" advAuto="0" spid="249" grpId="1"/>
      <p:bldP build="whole" bldLvl="1" animBg="1" rev="0" advAuto="0" spid="259" grpId="19"/>
      <p:bldP build="whole" bldLvl="1" animBg="1" rev="0" advAuto="0" spid="278" grpId="11"/>
      <p:bldP build="whole" bldLvl="1" animBg="1" rev="0" advAuto="0" spid="265" grpId="34"/>
      <p:bldP build="whole" bldLvl="1" animBg="1" rev="0" advAuto="0" spid="284" grpId="7"/>
      <p:bldP build="whole" bldLvl="1" animBg="1" rev="0" advAuto="0" spid="254" grpId="17"/>
      <p:bldP build="whole" bldLvl="1" animBg="1" rev="0" advAuto="0" spid="270" grpId="37"/>
      <p:bldP build="whole" bldLvl="1" animBg="1" rev="0" advAuto="0" spid="287" grpId="8"/>
      <p:bldP build="whole" bldLvl="1" animBg="1" rev="0" advAuto="0" spid="257" grpId="29"/>
      <p:bldP build="whole" bldLvl="1" animBg="1" rev="0" advAuto="0" spid="284" grpId="13"/>
      <p:bldP build="whole" bldLvl="1" animBg="1" rev="0" advAuto="0" spid="262" grpId="24"/>
      <p:bldP build="whole" bldLvl="1" animBg="1" rev="0" advAuto="0" spid="256" grpId="20"/>
      <p:bldP build="whole" bldLvl="1" animBg="1" rev="0" advAuto="0" spid="281" grpId="6"/>
      <p:bldP build="whole" bldLvl="1" animBg="1" rev="0" advAuto="0" spid="287" grpId="14"/>
      <p:bldP build="whole" bldLvl="1" animBg="1" rev="0" advAuto="0" spid="281" grpId="12"/>
      <p:bldP build="whole" bldLvl="1" animBg="1" rev="0" advAuto="0" spid="261" grpId="23"/>
      <p:bldP build="whole" bldLvl="1" animBg="1" rev="0" advAuto="0" spid="272" grpId="31"/>
      <p:bldP build="whole" bldLvl="1" animBg="1" rev="0" advAuto="0" spid="269" grpId="36"/>
      <p:bldP build="whole" bldLvl="1" animBg="1" rev="0" advAuto="0" spid="260" grpId="22"/>
      <p:bldP build="whole" bldLvl="1" animBg="1" rev="0" advAuto="0" spid="288" grpId="26"/>
      <p:bldP build="whole" bldLvl="1" animBg="1" rev="0" advAuto="0" spid="268" grpId="35"/>
      <p:bldP build="whole" bldLvl="1" animBg="1" rev="0" advAuto="0" spid="253" grpId="16"/>
      <p:bldP build="whole" bldLvl="1" animBg="1" rev="0" advAuto="0" spid="275" grpId="3"/>
      <p:bldP build="whole" bldLvl="1" animBg="1" rev="0" advAuto="0" spid="252" grpId="10"/>
      <p:bldP build="whole" bldLvl="1" animBg="1" rev="0" advAuto="0" spid="267" grpId="28"/>
      <p:bldP build="whole" bldLvl="1" animBg="1" rev="0" advAuto="0" spid="263" grpId="25"/>
      <p:bldP build="whole" bldLvl="1" animBg="1" rev="0" advAuto="0" spid="250" grpId="2"/>
      <p:bldP build="whole" bldLvl="1" animBg="1" rev="0" advAuto="0" spid="248" grpId="21"/>
      <p:bldP build="whole" bldLvl="1" animBg="1" rev="0" advAuto="0" spid="275" grpId="15"/>
      <p:bldP build="whole" bldLvl="1" animBg="1" rev="0" advAuto="0" spid="264" grpId="33"/>
      <p:bldP build="whole" bldLvl="1" animBg="1" rev="0" advAuto="0" spid="250" grpId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?"/>
          <p:cNvSpPr txBox="1"/>
          <p:nvPr/>
        </p:nvSpPr>
        <p:spPr>
          <a:xfrm>
            <a:off x="5183857" y="2533649"/>
            <a:ext cx="2354863" cy="46863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600">
                <a:solidFill>
                  <a:srgbClr val="FFFFFF"/>
                </a:solidFill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images-1" descr="images-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2167466"/>
            <a:ext cx="4856482" cy="4876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5" name="Grouper"/>
          <p:cNvGrpSpPr/>
          <p:nvPr/>
        </p:nvGrpSpPr>
        <p:grpSpPr>
          <a:xfrm>
            <a:off x="1428951" y="81279"/>
            <a:ext cx="10403841" cy="1733975"/>
            <a:chOff x="0" y="0"/>
            <a:chExt cx="10403840" cy="1733973"/>
          </a:xfrm>
        </p:grpSpPr>
        <p:sp>
          <p:nvSpPr>
            <p:cNvPr id="293" name="Rectangle aux angles arrondis"/>
            <p:cNvSpPr/>
            <p:nvPr/>
          </p:nvSpPr>
          <p:spPr>
            <a:xfrm>
              <a:off x="0" y="0"/>
              <a:ext cx="10403841" cy="1733974"/>
            </a:xfrm>
            <a:prstGeom prst="roundRect">
              <a:avLst>
                <a:gd name="adj" fmla="val 16667"/>
              </a:avLst>
            </a:prstGeom>
            <a:solidFill>
              <a:srgbClr val="2C0853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BRÛLURES PAR PROJECTION DE…"/>
            <p:cNvSpPr txBox="1"/>
            <p:nvPr/>
          </p:nvSpPr>
          <p:spPr>
            <a:xfrm>
              <a:off x="1039105" y="1862"/>
              <a:ext cx="8325630" cy="1730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/>
            <a:p>
              <a:pPr defTabSz="1300480">
                <a:defRPr sz="35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BR</a:t>
              </a:r>
              <a:r>
                <a:t>ÛLURES PAR PROJECTION DE </a:t>
              </a:r>
            </a:p>
            <a:p>
              <a:pPr defTabSz="1300480">
                <a:defRPr sz="35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PRODUITS CHIMIQUES SUR LA PEAU </a:t>
              </a:r>
            </a:p>
            <a:p>
              <a:pPr defTabSz="1300480">
                <a:defRPr sz="35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OU LES VÊTEMENTS</a:t>
              </a:r>
            </a:p>
          </p:txBody>
        </p:sp>
      </p:grpSp>
      <p:grpSp>
        <p:nvGrpSpPr>
          <p:cNvPr id="298" name="Grouper"/>
          <p:cNvGrpSpPr/>
          <p:nvPr/>
        </p:nvGrpSpPr>
        <p:grpSpPr>
          <a:xfrm>
            <a:off x="5322376" y="3053650"/>
            <a:ext cx="6837618" cy="1681382"/>
            <a:chOff x="0" y="0"/>
            <a:chExt cx="6837617" cy="1681381"/>
          </a:xfrm>
        </p:grpSpPr>
        <p:sp>
          <p:nvSpPr>
            <p:cNvPr id="296" name="Rectangle aux angles arrondis"/>
            <p:cNvSpPr/>
            <p:nvPr/>
          </p:nvSpPr>
          <p:spPr>
            <a:xfrm>
              <a:off x="0" y="0"/>
              <a:ext cx="6837618" cy="1681382"/>
            </a:xfrm>
            <a:prstGeom prst="roundRect">
              <a:avLst>
                <a:gd name="adj" fmla="val 16667"/>
              </a:avLst>
            </a:prstGeom>
            <a:solidFill>
              <a:srgbClr val="4F346B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arroser abondamment…"/>
            <p:cNvSpPr txBox="1"/>
            <p:nvPr/>
          </p:nvSpPr>
          <p:spPr>
            <a:xfrm>
              <a:off x="640429" y="169189"/>
              <a:ext cx="5556759" cy="134300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arroser abondamment </a:t>
              </a:r>
            </a:p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et immédiatement </a:t>
              </a:r>
            </a:p>
          </p:txBody>
        </p:sp>
      </p:grpSp>
      <p:grpSp>
        <p:nvGrpSpPr>
          <p:cNvPr id="301" name="Grouper"/>
          <p:cNvGrpSpPr/>
          <p:nvPr/>
        </p:nvGrpSpPr>
        <p:grpSpPr>
          <a:xfrm>
            <a:off x="4885258" y="4870026"/>
            <a:ext cx="7711854" cy="1927964"/>
            <a:chOff x="0" y="0"/>
            <a:chExt cx="7711852" cy="1927963"/>
          </a:xfrm>
        </p:grpSpPr>
        <p:sp>
          <p:nvSpPr>
            <p:cNvPr id="299" name="Rectangle aux angles arrondis"/>
            <p:cNvSpPr/>
            <p:nvPr/>
          </p:nvSpPr>
          <p:spPr>
            <a:xfrm>
              <a:off x="0" y="0"/>
              <a:ext cx="7711853" cy="1927964"/>
            </a:xfrm>
            <a:prstGeom prst="roundRect">
              <a:avLst>
                <a:gd name="adj" fmla="val 16667"/>
              </a:avLst>
            </a:prstGeom>
            <a:solidFill>
              <a:srgbClr val="53356E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faire ôter ou ôter les vêtements…"/>
            <p:cNvSpPr txBox="1"/>
            <p:nvPr/>
          </p:nvSpPr>
          <p:spPr>
            <a:xfrm>
              <a:off x="180395" y="322331"/>
              <a:ext cx="7351063" cy="1283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faire </a:t>
              </a:r>
              <a:r>
                <a:t>ôter </a:t>
              </a:r>
              <a:r>
                <a:t>ou </a:t>
              </a:r>
              <a:r>
                <a:t>ôte</a:t>
              </a:r>
              <a:r>
                <a:t>r les v</a:t>
              </a:r>
              <a:r>
                <a:t>êt</a:t>
              </a:r>
              <a:r>
                <a:t>ements </a:t>
              </a:r>
            </a:p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imbibés de produit sous l’eau</a:t>
              </a:r>
            </a:p>
          </p:txBody>
        </p:sp>
      </p:grpSp>
      <p:grpSp>
        <p:nvGrpSpPr>
          <p:cNvPr id="304" name="Grouper"/>
          <p:cNvGrpSpPr/>
          <p:nvPr/>
        </p:nvGrpSpPr>
        <p:grpSpPr>
          <a:xfrm>
            <a:off x="3888396" y="6932984"/>
            <a:ext cx="6606884" cy="1624644"/>
            <a:chOff x="0" y="0"/>
            <a:chExt cx="6606882" cy="1624643"/>
          </a:xfrm>
        </p:grpSpPr>
        <p:sp>
          <p:nvSpPr>
            <p:cNvPr id="302" name="Rectangle aux angles arrondis"/>
            <p:cNvSpPr/>
            <p:nvPr/>
          </p:nvSpPr>
          <p:spPr>
            <a:xfrm>
              <a:off x="0" y="0"/>
              <a:ext cx="6606883" cy="1624644"/>
            </a:xfrm>
            <a:prstGeom prst="roundRect">
              <a:avLst>
                <a:gd name="adj" fmla="val 16667"/>
              </a:avLst>
            </a:prstGeom>
            <a:solidFill>
              <a:srgbClr val="584071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Conserver l’emballage du…"/>
            <p:cNvSpPr txBox="1"/>
            <p:nvPr/>
          </p:nvSpPr>
          <p:spPr>
            <a:xfrm>
              <a:off x="229998" y="163479"/>
              <a:ext cx="6146887" cy="12976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Conserver l</a:t>
              </a:r>
              <a:r>
                <a:t>’emballage du </a:t>
              </a:r>
            </a:p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produit en cause</a:t>
              </a:r>
            </a:p>
          </p:txBody>
        </p:sp>
      </p:grpSp>
      <p:grpSp>
        <p:nvGrpSpPr>
          <p:cNvPr id="307" name="Grouper"/>
          <p:cNvGrpSpPr/>
          <p:nvPr/>
        </p:nvGrpSpPr>
        <p:grpSpPr>
          <a:xfrm>
            <a:off x="832898" y="8669866"/>
            <a:ext cx="11595948" cy="975361"/>
            <a:chOff x="0" y="0"/>
            <a:chExt cx="11595947" cy="975360"/>
          </a:xfrm>
        </p:grpSpPr>
        <p:sp>
          <p:nvSpPr>
            <p:cNvPr id="305" name="Rectangle aux angles arrondis"/>
            <p:cNvSpPr/>
            <p:nvPr/>
          </p:nvSpPr>
          <p:spPr>
            <a:xfrm>
              <a:off x="0" y="0"/>
              <a:ext cx="11595948" cy="975361"/>
            </a:xfrm>
            <a:prstGeom prst="roundRect">
              <a:avLst>
                <a:gd name="adj" fmla="val 16667"/>
              </a:avLst>
            </a:prstGeom>
            <a:solidFill>
              <a:srgbClr val="51356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Contacter le 15 et appliquer leurs consignes"/>
            <p:cNvSpPr txBox="1"/>
            <p:nvPr/>
          </p:nvSpPr>
          <p:spPr>
            <a:xfrm>
              <a:off x="657768" y="130556"/>
              <a:ext cx="10280412" cy="714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Contacter le 15 et appliquer leurs consignes</a:t>
              </a:r>
            </a:p>
          </p:txBody>
        </p:sp>
      </p:grpSp>
      <p:sp>
        <p:nvSpPr>
          <p:cNvPr id="308" name="Se protéger"/>
          <p:cNvSpPr/>
          <p:nvPr/>
        </p:nvSpPr>
        <p:spPr>
          <a:xfrm>
            <a:off x="6422123" y="2016855"/>
            <a:ext cx="4638124" cy="903369"/>
          </a:xfrm>
          <a:prstGeom prst="roundRect">
            <a:avLst>
              <a:gd name="adj" fmla="val 17404"/>
            </a:avLst>
          </a:prstGeom>
          <a:solidFill>
            <a:srgbClr val="4B307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1300480">
              <a:defRPr sz="3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Se protéger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4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0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1" grpId="5"/>
      <p:bldP build="whole" bldLvl="1" animBg="1" rev="0" advAuto="0" spid="308" grpId="3"/>
      <p:bldP build="whole" bldLvl="1" animBg="1" rev="0" advAuto="0" spid="304" grpId="6"/>
      <p:bldP build="whole" bldLvl="1" animBg="1" rev="0" advAuto="0" spid="307" grpId="7"/>
      <p:bldP build="whole" bldLvl="1" animBg="1" rev="0" advAuto="0" spid="292" grpId="2"/>
      <p:bldP build="whole" bldLvl="1" animBg="1" rev="0" advAuto="0" spid="295" grpId="1"/>
      <p:bldP build="whole" bldLvl="1" animBg="1" rev="0" advAuto="0" spid="298" grpId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2" name="Grouper"/>
          <p:cNvGrpSpPr/>
          <p:nvPr/>
        </p:nvGrpSpPr>
        <p:grpSpPr>
          <a:xfrm>
            <a:off x="2640110" y="300892"/>
            <a:ext cx="7620017" cy="1674056"/>
            <a:chOff x="0" y="0"/>
            <a:chExt cx="7620015" cy="1674054"/>
          </a:xfrm>
        </p:grpSpPr>
        <p:sp>
          <p:nvSpPr>
            <p:cNvPr id="310" name="Rectangle aux angles arrondis"/>
            <p:cNvSpPr/>
            <p:nvPr/>
          </p:nvSpPr>
          <p:spPr>
            <a:xfrm>
              <a:off x="182889" y="0"/>
              <a:ext cx="7254237" cy="1674055"/>
            </a:xfrm>
            <a:prstGeom prst="roundRect">
              <a:avLst>
                <a:gd name="adj" fmla="val 16667"/>
              </a:avLst>
            </a:prstGeom>
            <a:solidFill>
              <a:srgbClr val="0E1443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>
                  <a:solidFill>
                    <a:srgbClr val="2F2F2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BRÛLURES PAR INGESTION DE…"/>
            <p:cNvSpPr txBox="1"/>
            <p:nvPr/>
          </p:nvSpPr>
          <p:spPr>
            <a:xfrm>
              <a:off x="0" y="207687"/>
              <a:ext cx="7620016" cy="1258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6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BR</a:t>
              </a:r>
              <a:r>
                <a:t>ÛLURES PAR INGESTION DE </a:t>
              </a:r>
            </a:p>
            <a:p>
              <a:pPr defTabSz="1300480">
                <a:defRPr sz="36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PRODUIT CHIMIQUE</a:t>
              </a:r>
            </a:p>
          </p:txBody>
        </p:sp>
      </p:grpSp>
      <p:pic>
        <p:nvPicPr>
          <p:cNvPr id="313" name="images-3" descr="images-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3493" y="2167466"/>
            <a:ext cx="4314614" cy="319475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6" name="Grouper"/>
          <p:cNvGrpSpPr/>
          <p:nvPr/>
        </p:nvGrpSpPr>
        <p:grpSpPr>
          <a:xfrm>
            <a:off x="866986" y="8019626"/>
            <a:ext cx="11595948" cy="975361"/>
            <a:chOff x="0" y="0"/>
            <a:chExt cx="11595947" cy="975360"/>
          </a:xfrm>
        </p:grpSpPr>
        <p:sp>
          <p:nvSpPr>
            <p:cNvPr id="314" name="Rectangle aux angles arrondis"/>
            <p:cNvSpPr/>
            <p:nvPr/>
          </p:nvSpPr>
          <p:spPr>
            <a:xfrm>
              <a:off x="0" y="0"/>
              <a:ext cx="11595948" cy="975361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114395"/>
                <a:lumOff val="-24975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Contacter le 15 et appliquer leurs consignes"/>
            <p:cNvSpPr txBox="1"/>
            <p:nvPr/>
          </p:nvSpPr>
          <p:spPr>
            <a:xfrm>
              <a:off x="657768" y="130556"/>
              <a:ext cx="10280412" cy="714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Contacter le 15 et appliquer leurs consignes</a:t>
              </a:r>
            </a:p>
          </p:txBody>
        </p:sp>
      </p:grpSp>
      <p:grpSp>
        <p:nvGrpSpPr>
          <p:cNvPr id="319" name="Grouper"/>
          <p:cNvGrpSpPr/>
          <p:nvPr/>
        </p:nvGrpSpPr>
        <p:grpSpPr>
          <a:xfrm>
            <a:off x="5960533" y="2926079"/>
            <a:ext cx="5743788" cy="1733975"/>
            <a:chOff x="0" y="0"/>
            <a:chExt cx="5743786" cy="1733973"/>
          </a:xfrm>
        </p:grpSpPr>
        <p:sp>
          <p:nvSpPr>
            <p:cNvPr id="317" name="Rectangle aux angles arrondis"/>
            <p:cNvSpPr/>
            <p:nvPr/>
          </p:nvSpPr>
          <p:spPr>
            <a:xfrm>
              <a:off x="0" y="0"/>
              <a:ext cx="5743787" cy="1733974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114395"/>
                <a:lumOff val="-24975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Ne jamais faire vomir…"/>
            <p:cNvSpPr txBox="1"/>
            <p:nvPr/>
          </p:nvSpPr>
          <p:spPr>
            <a:xfrm>
              <a:off x="372909" y="217762"/>
              <a:ext cx="4997969" cy="12984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/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Ne jamais faire vomir</a:t>
              </a:r>
            </a:p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ou boire</a:t>
              </a:r>
            </a:p>
          </p:txBody>
        </p:sp>
      </p:grpSp>
      <p:grpSp>
        <p:nvGrpSpPr>
          <p:cNvPr id="322" name="Grouper"/>
          <p:cNvGrpSpPr/>
          <p:nvPr/>
        </p:nvGrpSpPr>
        <p:grpSpPr>
          <a:xfrm>
            <a:off x="5093546" y="5527040"/>
            <a:ext cx="6610774" cy="1625601"/>
            <a:chOff x="0" y="0"/>
            <a:chExt cx="6610773" cy="1625600"/>
          </a:xfrm>
        </p:grpSpPr>
        <p:sp>
          <p:nvSpPr>
            <p:cNvPr id="320" name="Rectangle aux angles arrondis"/>
            <p:cNvSpPr/>
            <p:nvPr/>
          </p:nvSpPr>
          <p:spPr>
            <a:xfrm>
              <a:off x="0" y="0"/>
              <a:ext cx="6610774" cy="16256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114395"/>
                <a:lumOff val="-24975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Conserver l’emballage du…"/>
            <p:cNvSpPr txBox="1"/>
            <p:nvPr/>
          </p:nvSpPr>
          <p:spPr>
            <a:xfrm>
              <a:off x="230133" y="163576"/>
              <a:ext cx="6150507" cy="12984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/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Conserver l</a:t>
              </a:r>
              <a:r>
                <a:t>’emballage du </a:t>
              </a:r>
            </a:p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produit en cause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2" grpId="1"/>
      <p:bldP build="whole" bldLvl="1" animBg="1" rev="0" advAuto="0" spid="322" grpId="4"/>
      <p:bldP build="whole" bldLvl="1" animBg="1" rev="0" advAuto="0" spid="316" grpId="5"/>
      <p:bldP build="whole" bldLvl="1" animBg="1" rev="0" advAuto="0" spid="313" grpId="2"/>
      <p:bldP build="whole" bldLvl="1" animBg="1" rev="0" advAuto="0" spid="319" grpId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6" name="Grouper"/>
          <p:cNvGrpSpPr/>
          <p:nvPr/>
        </p:nvGrpSpPr>
        <p:grpSpPr>
          <a:xfrm>
            <a:off x="1463040" y="103857"/>
            <a:ext cx="10403841" cy="1733974"/>
            <a:chOff x="0" y="0"/>
            <a:chExt cx="10403840" cy="1733973"/>
          </a:xfrm>
        </p:grpSpPr>
        <p:sp>
          <p:nvSpPr>
            <p:cNvPr id="324" name="Rectangle aux angles arrondis"/>
            <p:cNvSpPr/>
            <p:nvPr/>
          </p:nvSpPr>
          <p:spPr>
            <a:xfrm>
              <a:off x="0" y="0"/>
              <a:ext cx="10403841" cy="1733974"/>
            </a:xfrm>
            <a:prstGeom prst="roundRect">
              <a:avLst>
                <a:gd name="adj" fmla="val 16667"/>
              </a:avLst>
            </a:prstGeom>
            <a:solidFill>
              <a:srgbClr val="0148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BRÛLURES PAR PROJECTION…"/>
            <p:cNvSpPr txBox="1"/>
            <p:nvPr/>
          </p:nvSpPr>
          <p:spPr>
            <a:xfrm>
              <a:off x="522405" y="243162"/>
              <a:ext cx="9359030" cy="1247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/>
            <a:p>
              <a:pPr defTabSz="1300480">
                <a:defRPr sz="37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BR</a:t>
              </a:r>
              <a:r>
                <a:t>ÛLURES PAR PROJECTION</a:t>
              </a:r>
            </a:p>
            <a:p>
              <a:pPr defTabSz="1300480">
                <a:defRPr sz="37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 DE PRODUITS CHIMIQUES DANS L’OEIL</a:t>
              </a:r>
            </a:p>
          </p:txBody>
        </p:sp>
      </p:grpSp>
      <p:grpSp>
        <p:nvGrpSpPr>
          <p:cNvPr id="329" name="Grouper"/>
          <p:cNvGrpSpPr/>
          <p:nvPr/>
        </p:nvGrpSpPr>
        <p:grpSpPr>
          <a:xfrm>
            <a:off x="6238240" y="2015686"/>
            <a:ext cx="6177281" cy="1654629"/>
            <a:chOff x="0" y="0"/>
            <a:chExt cx="6177279" cy="1654628"/>
          </a:xfrm>
        </p:grpSpPr>
        <p:sp>
          <p:nvSpPr>
            <p:cNvPr id="327" name="Rectangle aux angles arrondis"/>
            <p:cNvSpPr/>
            <p:nvPr/>
          </p:nvSpPr>
          <p:spPr>
            <a:xfrm>
              <a:off x="0" y="0"/>
              <a:ext cx="6177280" cy="1654629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hueOff val="914337"/>
                <a:satOff val="31515"/>
                <a:lumOff val="-3079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b="0" sz="3800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</a:p>
          </p:txBody>
        </p:sp>
        <p:sp>
          <p:nvSpPr>
            <p:cNvPr id="328" name="arroser abondamment…"/>
            <p:cNvSpPr txBox="1"/>
            <p:nvPr/>
          </p:nvSpPr>
          <p:spPr>
            <a:xfrm>
              <a:off x="354468" y="161580"/>
              <a:ext cx="5468344" cy="13314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arroser abondamment </a:t>
              </a:r>
            </a:p>
            <a:p>
              <a:pPr defTabSz="1300480">
                <a:defRPr sz="3800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>
                  <a:solidFill>
                    <a:srgbClr val="FFFFFF"/>
                  </a:solidFill>
                </a:rPr>
                <a:t>et immédiatement</a:t>
              </a:r>
              <a:r>
                <a:rPr b="0">
                  <a:latin typeface="Verdana"/>
                  <a:ea typeface="Verdana"/>
                  <a:cs typeface="Verdana"/>
                  <a:sym typeface="Verdana"/>
                </a:rPr>
                <a:t> </a:t>
              </a:r>
            </a:p>
          </p:txBody>
        </p:sp>
      </p:grpSp>
      <p:grpSp>
        <p:nvGrpSpPr>
          <p:cNvPr id="332" name="Grouper"/>
          <p:cNvGrpSpPr/>
          <p:nvPr/>
        </p:nvGrpSpPr>
        <p:grpSpPr>
          <a:xfrm>
            <a:off x="6292426" y="3847253"/>
            <a:ext cx="6068908" cy="2059094"/>
            <a:chOff x="0" y="0"/>
            <a:chExt cx="6068906" cy="2059093"/>
          </a:xfrm>
        </p:grpSpPr>
        <p:sp>
          <p:nvSpPr>
            <p:cNvPr id="330" name="Rectangle aux angles arrondis"/>
            <p:cNvSpPr/>
            <p:nvPr/>
          </p:nvSpPr>
          <p:spPr>
            <a:xfrm>
              <a:off x="0" y="0"/>
              <a:ext cx="6068907" cy="2059094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hueOff val="914337"/>
                <a:satOff val="31515"/>
                <a:lumOff val="-3079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veiller à ce que…"/>
            <p:cNvSpPr txBox="1"/>
            <p:nvPr/>
          </p:nvSpPr>
          <p:spPr>
            <a:xfrm>
              <a:off x="840511" y="88222"/>
              <a:ext cx="4387885" cy="1882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/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veiller à ce que </a:t>
              </a:r>
            </a:p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l'eau ne coule </a:t>
              </a:r>
            </a:p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pas sur l'autre oeil</a:t>
              </a:r>
            </a:p>
          </p:txBody>
        </p:sp>
      </p:grpSp>
      <p:pic>
        <p:nvPicPr>
          <p:cNvPr id="333" name="th-1" descr="th-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20986" y="3318933"/>
            <a:ext cx="4009814" cy="3869832"/>
          </a:xfrm>
          <a:prstGeom prst="rect">
            <a:avLst/>
          </a:prstGeom>
          <a:ln w="12700">
            <a:miter lim="400000"/>
          </a:ln>
        </p:spPr>
      </p:pic>
      <p:sp>
        <p:nvSpPr>
          <p:cNvPr id="334" name="Ligne"/>
          <p:cNvSpPr/>
          <p:nvPr/>
        </p:nvSpPr>
        <p:spPr>
          <a:xfrm flipV="1">
            <a:off x="1104053" y="2895600"/>
            <a:ext cx="1408854" cy="650241"/>
          </a:xfrm>
          <a:prstGeom prst="line">
            <a:avLst/>
          </a:prstGeom>
          <a:ln w="101600">
            <a:solidFill>
              <a:srgbClr val="000000"/>
            </a:solidFill>
          </a:ln>
        </p:spPr>
        <p:txBody>
          <a:bodyPr lIns="65023" tIns="65023" rIns="65023" bIns="65023"/>
          <a:lstStyle/>
          <a:p>
            <a:pPr algn="l" defTabSz="1300480">
              <a:defRPr b="0" sz="3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35" name="Ligne"/>
          <p:cNvSpPr/>
          <p:nvPr/>
        </p:nvSpPr>
        <p:spPr>
          <a:xfrm>
            <a:off x="3570030" y="2841413"/>
            <a:ext cx="1408855" cy="758614"/>
          </a:xfrm>
          <a:prstGeom prst="line">
            <a:avLst/>
          </a:prstGeom>
          <a:ln w="101600">
            <a:solidFill>
              <a:srgbClr val="000000"/>
            </a:solidFill>
          </a:ln>
        </p:spPr>
        <p:txBody>
          <a:bodyPr lIns="65023" tIns="65023" rIns="65023" bIns="65023"/>
          <a:lstStyle/>
          <a:p>
            <a:pPr algn="l" defTabSz="1300480">
              <a:defRPr b="0" sz="3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grpSp>
        <p:nvGrpSpPr>
          <p:cNvPr id="338" name="Grouper"/>
          <p:cNvGrpSpPr/>
          <p:nvPr/>
        </p:nvGrpSpPr>
        <p:grpSpPr>
          <a:xfrm>
            <a:off x="228746" y="7635518"/>
            <a:ext cx="12427968" cy="834100"/>
            <a:chOff x="0" y="0"/>
            <a:chExt cx="12427966" cy="834099"/>
          </a:xfrm>
        </p:grpSpPr>
        <p:sp>
          <p:nvSpPr>
            <p:cNvPr id="336" name="Rectangle aux angles arrondis"/>
            <p:cNvSpPr/>
            <p:nvPr/>
          </p:nvSpPr>
          <p:spPr>
            <a:xfrm>
              <a:off x="533468" y="0"/>
              <a:ext cx="11361032" cy="830150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hueOff val="914337"/>
                <a:satOff val="31515"/>
                <a:lumOff val="-3079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Conserver l’emballage du produit en cause"/>
            <p:cNvSpPr txBox="1"/>
            <p:nvPr/>
          </p:nvSpPr>
          <p:spPr>
            <a:xfrm>
              <a:off x="0" y="31403"/>
              <a:ext cx="12427967" cy="8026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Conserver l</a:t>
              </a:r>
              <a:r>
                <a:t>’</a:t>
              </a:r>
              <a:r>
                <a:t>emballage du </a:t>
              </a:r>
              <a:r>
                <a:t>produit en cause</a:t>
              </a:r>
            </a:p>
          </p:txBody>
        </p:sp>
      </p:grpSp>
      <p:grpSp>
        <p:nvGrpSpPr>
          <p:cNvPr id="341" name="Grouper"/>
          <p:cNvGrpSpPr/>
          <p:nvPr/>
        </p:nvGrpSpPr>
        <p:grpSpPr>
          <a:xfrm>
            <a:off x="866986" y="8669866"/>
            <a:ext cx="11595948" cy="866988"/>
            <a:chOff x="0" y="0"/>
            <a:chExt cx="11595947" cy="866986"/>
          </a:xfrm>
        </p:grpSpPr>
        <p:sp>
          <p:nvSpPr>
            <p:cNvPr id="339" name="Rectangle aux angles arrondis"/>
            <p:cNvSpPr/>
            <p:nvPr/>
          </p:nvSpPr>
          <p:spPr>
            <a:xfrm>
              <a:off x="0" y="0"/>
              <a:ext cx="11595948" cy="866987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hueOff val="914337"/>
                <a:satOff val="31515"/>
                <a:lumOff val="-3079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Contacter le 15 et appliquer leurs consignes"/>
            <p:cNvSpPr txBox="1"/>
            <p:nvPr/>
          </p:nvSpPr>
          <p:spPr>
            <a:xfrm>
              <a:off x="657767" y="76369"/>
              <a:ext cx="10280413" cy="7142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ctr">
              <a:spAutoFit/>
            </a:bodyPr>
            <a:lstStyle>
              <a:lvl1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Contacter le 15 et appliquer leurs consignes</a:t>
              </a:r>
            </a:p>
          </p:txBody>
        </p:sp>
      </p:grpSp>
      <p:grpSp>
        <p:nvGrpSpPr>
          <p:cNvPr id="344" name="Grouper"/>
          <p:cNvGrpSpPr/>
          <p:nvPr/>
        </p:nvGrpSpPr>
        <p:grpSpPr>
          <a:xfrm>
            <a:off x="5212923" y="6083285"/>
            <a:ext cx="7481396" cy="1351986"/>
            <a:chOff x="0" y="0"/>
            <a:chExt cx="7481395" cy="1351985"/>
          </a:xfrm>
        </p:grpSpPr>
        <p:sp>
          <p:nvSpPr>
            <p:cNvPr id="342" name="Rectangle aux angles arrondis"/>
            <p:cNvSpPr/>
            <p:nvPr/>
          </p:nvSpPr>
          <p:spPr>
            <a:xfrm>
              <a:off x="0" y="0"/>
              <a:ext cx="7481396" cy="1351986"/>
            </a:xfrm>
            <a:prstGeom prst="roundRect">
              <a:avLst>
                <a:gd name="adj" fmla="val 20116"/>
              </a:avLst>
            </a:prstGeom>
            <a:solidFill>
              <a:schemeClr val="accent3">
                <a:hueOff val="914337"/>
                <a:satOff val="31515"/>
                <a:lumOff val="-3079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1300480">
                <a:defRPr sz="38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Retirer les lentilles de contact…"/>
            <p:cNvSpPr/>
            <p:nvPr/>
          </p:nvSpPr>
          <p:spPr>
            <a:xfrm>
              <a:off x="166433" y="675992"/>
              <a:ext cx="7148529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spAutoFit/>
            </a:bodyPr>
            <a:lstStyle/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Retirer les lentilles de contact </a:t>
              </a:r>
            </a:p>
            <a:p>
              <a:pPr defTabSz="1300480">
                <a:defRPr sz="3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sous l’eau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4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0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Class="entr" nodeType="afterEffect" presetSubtype="4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4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Class="entr" nodeType="afterEffect" presetSubtype="4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8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9" grpId="5"/>
      <p:bldP build="whole" bldLvl="1" animBg="1" rev="0" advAuto="0" spid="335" grpId="3"/>
      <p:bldP build="whole" bldLvl="1" animBg="1" rev="0" advAuto="0" spid="334" grpId="2"/>
      <p:bldP build="whole" bldLvl="1" animBg="1" rev="0" advAuto="0" spid="344" grpId="7"/>
      <p:bldP build="whole" bldLvl="1" animBg="1" rev="0" advAuto="0" spid="333" grpId="4"/>
      <p:bldP build="whole" bldLvl="1" animBg="1" rev="0" advAuto="0" spid="326" grpId="1"/>
      <p:bldP build="whole" bldLvl="1" animBg="1" rev="0" advAuto="0" spid="332" grpId="6"/>
      <p:bldP build="whole" bldLvl="1" animBg="1" rev="0" advAuto="0" spid="338" grpId="8"/>
      <p:bldP build="whole" bldLvl="1" animBg="1" rev="0" advAuto="0" spid="341" grpId="9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