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3" r:id="rId7"/>
    <p:sldId id="261" r:id="rId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9" d="100"/>
          <a:sy n="119" d="100"/>
        </p:scale>
        <p:origin x="-140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Triangle isocèle 6"/>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re 7"/>
          <p:cNvSpPr>
            <a:spLocks noGrp="1"/>
          </p:cNvSpPr>
          <p:nvPr>
            <p:ph type="ctrTitle"/>
          </p:nvPr>
        </p:nvSpPr>
        <p:spPr>
          <a:xfrm>
            <a:off x="540544" y="776288"/>
            <a:ext cx="8062912" cy="1470025"/>
          </a:xfrm>
        </p:spPr>
        <p:txBody>
          <a:bodyPr anchor="b"/>
          <a:lstStyle>
            <a:lvl1pPr algn="r">
              <a:defRPr sz="4400"/>
            </a:lvl1pPr>
          </a:lstStyle>
          <a:p>
            <a:r>
              <a:rPr lang="fr-FR" smtClean="0"/>
              <a:t>Cliquez pour modifier le style du titre</a:t>
            </a:r>
            <a:endParaRPr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5" name="Espace réservé de la date 27"/>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069271B9-C6F0-434B-848B-70C17E170667}" type="datetimeFigureOut">
              <a:rPr lang="fr-FR"/>
              <a:pPr>
                <a:defRPr/>
              </a:pPr>
              <a:t>17/09/2014</a:t>
            </a:fld>
            <a:endParaRPr lang="fr-FR"/>
          </a:p>
        </p:txBody>
      </p:sp>
      <p:sp>
        <p:nvSpPr>
          <p:cNvPr id="6" name="Espace réservé du pied de page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fr-FR"/>
          </a:p>
        </p:txBody>
      </p:sp>
      <p:sp>
        <p:nvSpPr>
          <p:cNvPr id="7" name="Espace réservé du numéro de diapositive 28"/>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1AB02E16-1535-4651-966D-207FD970F132}"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57DAEFB6-A971-4ADA-9327-65938F0F4487}" type="datetimeFigureOut">
              <a:rPr lang="fr-FR"/>
              <a:pPr>
                <a:defRPr/>
              </a:pPr>
              <a:t>17/09/2014</a:t>
            </a:fld>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2EA0CC33-7AA8-4EA7-98F3-A8909E1728F2}"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55938784-59EC-4975-AE12-B4D5CACF227A}" type="datetimeFigureOut">
              <a:rPr lang="fr-FR"/>
              <a:pPr>
                <a:defRPr/>
              </a:pPr>
              <a:t>17/09/2014</a:t>
            </a:fld>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0D5EE44C-908E-4F63-8F74-17DA3D21FD19}"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lang="fr-FR" smtClean="0"/>
              <a:t>Cliquez pour modifier le style du titre</a:t>
            </a:r>
            <a:endParaRPr lang="en-US"/>
          </a:p>
        </p:txBody>
      </p:sp>
      <p:sp>
        <p:nvSpPr>
          <p:cNvPr id="3" name="Espace réservé du contenu 2"/>
          <p:cNvSpPr>
            <a:spLocks noGrp="1"/>
          </p:cNvSpPr>
          <p:nvPr>
            <p:ph idx="1"/>
          </p:nvPr>
        </p:nvSpPr>
        <p:spPr>
          <a:xfrm>
            <a:off x="457200" y="1882808"/>
            <a:ext cx="822960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4791075" y="6480175"/>
            <a:ext cx="2133600" cy="301625"/>
          </a:xfrm>
        </p:spPr>
        <p:txBody>
          <a:bodyPr/>
          <a:lstStyle>
            <a:lvl1pPr>
              <a:defRPr/>
            </a:lvl1pPr>
          </a:lstStyle>
          <a:p>
            <a:pPr>
              <a:defRPr/>
            </a:pPr>
            <a:fld id="{E9168EC0-C8A5-400F-8BB7-AA111DBF0F0F}" type="datetimeFigureOut">
              <a:rPr lang="fr-FR"/>
              <a:pPr>
                <a:defRPr/>
              </a:pPr>
              <a:t>17/09/2014</a:t>
            </a:fld>
            <a:endParaRPr lang="fr-FR"/>
          </a:p>
        </p:txBody>
      </p:sp>
      <p:sp>
        <p:nvSpPr>
          <p:cNvPr id="5" name="Espace réservé du pied de page 4"/>
          <p:cNvSpPr>
            <a:spLocks noGrp="1"/>
          </p:cNvSpPr>
          <p:nvPr>
            <p:ph type="ftr" sz="quarter" idx="11"/>
          </p:nvPr>
        </p:nvSpPr>
        <p:spPr>
          <a:xfrm>
            <a:off x="457200" y="6481763"/>
            <a:ext cx="4259263" cy="300037"/>
          </a:xfrm>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7F53365-BA31-4859-9E50-7EA9E332F5B8}"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4" name="Triangle rectangle 8"/>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riangle isocèle 7"/>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Connecteur droit 10"/>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Connecteur droit 9"/>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lstStyle>
            <a:lvl1pPr marL="0" algn="l">
              <a:buNone/>
              <a:defRPr sz="3600" b="1" cap="none" baseline="0"/>
            </a:lvl1pPr>
          </a:lstStyle>
          <a:p>
            <a:r>
              <a:rPr lang="fr-FR" smtClean="0"/>
              <a:t>Cliquez pour modifier le style du titre</a:t>
            </a:r>
            <a:endParaRPr lang="en-US"/>
          </a:p>
        </p:txBody>
      </p:sp>
      <p:sp>
        <p:nvSpPr>
          <p:cNvPr id="3" name="Espace réservé du texte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8" name="Espace réservé de la date 3"/>
          <p:cNvSpPr>
            <a:spLocks noGrp="1"/>
          </p:cNvSpPr>
          <p:nvPr>
            <p:ph type="dt" sz="half" idx="10"/>
          </p:nvPr>
        </p:nvSpPr>
        <p:spPr>
          <a:xfrm>
            <a:off x="6956425" y="6477000"/>
            <a:ext cx="2133600" cy="304800"/>
          </a:xfrm>
        </p:spPr>
        <p:txBody>
          <a:bodyPr/>
          <a:lstStyle>
            <a:lvl1pPr>
              <a:defRPr/>
            </a:lvl1pPr>
          </a:lstStyle>
          <a:p>
            <a:pPr>
              <a:defRPr/>
            </a:pPr>
            <a:fld id="{5A960D0C-2C12-44A2-8CAF-9A5887F4D834}" type="datetimeFigureOut">
              <a:rPr lang="fr-FR"/>
              <a:pPr>
                <a:defRPr/>
              </a:pPr>
              <a:t>17/09/2014</a:t>
            </a:fld>
            <a:endParaRPr lang="fr-FR"/>
          </a:p>
        </p:txBody>
      </p:sp>
      <p:sp>
        <p:nvSpPr>
          <p:cNvPr id="9" name="Espace réservé du pied de page 4"/>
          <p:cNvSpPr>
            <a:spLocks noGrp="1"/>
          </p:cNvSpPr>
          <p:nvPr>
            <p:ph type="ftr" sz="quarter" idx="11"/>
          </p:nvPr>
        </p:nvSpPr>
        <p:spPr>
          <a:xfrm>
            <a:off x="2619375" y="6481763"/>
            <a:ext cx="4260850" cy="300037"/>
          </a:xfrm>
        </p:spPr>
        <p:txBody>
          <a:bodyPr/>
          <a:lstStyle>
            <a:lvl1pPr>
              <a:defRPr/>
            </a:lvl1pPr>
          </a:lstStyle>
          <a:p>
            <a:pPr>
              <a:defRPr/>
            </a:pPr>
            <a:endParaRPr lang="fr-FR"/>
          </a:p>
        </p:txBody>
      </p:sp>
      <p:sp>
        <p:nvSpPr>
          <p:cNvPr id="10" name="Espace réservé du numéro de diapositive 5"/>
          <p:cNvSpPr>
            <a:spLocks noGrp="1"/>
          </p:cNvSpPr>
          <p:nvPr>
            <p:ph type="sldNum" sz="quarter" idx="12"/>
          </p:nvPr>
        </p:nvSpPr>
        <p:spPr>
          <a:xfrm>
            <a:off x="8450263" y="809625"/>
            <a:ext cx="503237" cy="300038"/>
          </a:xfrm>
        </p:spPr>
        <p:txBody>
          <a:bodyPr/>
          <a:lstStyle>
            <a:lvl1pPr>
              <a:defRPr/>
            </a:lvl1pPr>
          </a:lstStyle>
          <a:p>
            <a:pPr>
              <a:defRPr/>
            </a:pPr>
            <a:fld id="{6F2B48A4-35DF-49C7-A54C-1A1559B0DC31}"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lvl1pPr>
              <a:defRPr/>
            </a:lvl1pPr>
          </a:lstStyle>
          <a:p>
            <a:pPr>
              <a:defRPr/>
            </a:pPr>
            <a:fld id="{57810C3A-67D4-460B-B159-149D06E93D0B}" type="datetimeFigureOut">
              <a:rPr lang="fr-FR"/>
              <a:pPr>
                <a:defRPr/>
              </a:pPr>
              <a:t>17/09/2014</a:t>
            </a:fld>
            <a:endParaRPr lang="fr-FR"/>
          </a:p>
        </p:txBody>
      </p:sp>
      <p:sp>
        <p:nvSpPr>
          <p:cNvPr id="6" name="Espace réservé du pied de page 5"/>
          <p:cNvSpPr>
            <a:spLocks noGrp="1"/>
          </p:cNvSpPr>
          <p:nvPr>
            <p:ph type="ftr" sz="quarter" idx="11"/>
          </p:nvPr>
        </p:nvSpPr>
        <p:spPr/>
        <p:txBody>
          <a:bodyPr/>
          <a:lstStyle>
            <a:lvl1pPr>
              <a:defRPr/>
            </a:lvl1pPr>
          </a:lstStyle>
          <a:p>
            <a:pPr>
              <a:defRPr/>
            </a:pPr>
            <a:endParaRPr lang="fr-FR"/>
          </a:p>
        </p:txBody>
      </p:sp>
      <p:sp>
        <p:nvSpPr>
          <p:cNvPr id="7" name="Espace réservé du numéro de diapositive 6"/>
          <p:cNvSpPr>
            <a:spLocks noGrp="1"/>
          </p:cNvSpPr>
          <p:nvPr>
            <p:ph type="sldNum" sz="quarter" idx="12"/>
          </p:nvPr>
        </p:nvSpPr>
        <p:spPr/>
        <p:txBody>
          <a:bodyPr/>
          <a:lstStyle>
            <a:lvl1pPr>
              <a:defRPr/>
            </a:lvl1pPr>
          </a:lstStyle>
          <a:p>
            <a:pPr>
              <a:defRPr/>
            </a:pPr>
            <a:fld id="{8BEB930B-E7F0-45EB-BA01-1198C36C7B19}"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a:xfrm>
            <a:off x="4791075" y="6481763"/>
            <a:ext cx="2130425" cy="301625"/>
          </a:xfrm>
        </p:spPr>
        <p:txBody>
          <a:bodyPr/>
          <a:lstStyle>
            <a:lvl1pPr>
              <a:defRPr/>
            </a:lvl1pPr>
          </a:lstStyle>
          <a:p>
            <a:pPr>
              <a:defRPr/>
            </a:pPr>
            <a:fld id="{B947723A-9A02-4936-B036-DD11F69EF7F7}" type="datetimeFigureOut">
              <a:rPr lang="fr-FR"/>
              <a:pPr>
                <a:defRPr/>
              </a:pPr>
              <a:t>17/09/2014</a:t>
            </a:fld>
            <a:endParaRPr lang="fr-FR"/>
          </a:p>
        </p:txBody>
      </p:sp>
      <p:sp>
        <p:nvSpPr>
          <p:cNvPr id="8" name="Espace réservé du pied de page 7"/>
          <p:cNvSpPr>
            <a:spLocks noGrp="1"/>
          </p:cNvSpPr>
          <p:nvPr>
            <p:ph type="ftr" sz="quarter" idx="11"/>
          </p:nvPr>
        </p:nvSpPr>
        <p:spPr>
          <a:xfrm>
            <a:off x="457200" y="6481763"/>
            <a:ext cx="4260850" cy="301625"/>
          </a:xfrm>
        </p:spPr>
        <p:txBody>
          <a:bodyPr/>
          <a:lstStyle>
            <a:lvl1pPr>
              <a:defRPr/>
            </a:lvl1pPr>
          </a:lstStyle>
          <a:p>
            <a:pPr>
              <a:defRPr/>
            </a:pPr>
            <a:endParaRPr lang="fr-FR"/>
          </a:p>
        </p:txBody>
      </p:sp>
      <p:sp>
        <p:nvSpPr>
          <p:cNvPr id="9" name="Espace réservé du numéro de diapositive 8"/>
          <p:cNvSpPr>
            <a:spLocks noGrp="1"/>
          </p:cNvSpPr>
          <p:nvPr>
            <p:ph type="sldNum" sz="quarter" idx="12"/>
          </p:nvPr>
        </p:nvSpPr>
        <p:spPr>
          <a:xfrm>
            <a:off x="7589838" y="6483350"/>
            <a:ext cx="503237" cy="301625"/>
          </a:xfrm>
        </p:spPr>
        <p:txBody>
          <a:bodyPr/>
          <a:lstStyle>
            <a:lvl1pPr algn="ctr">
              <a:defRPr smtClean="0"/>
            </a:lvl1pPr>
          </a:lstStyle>
          <a:p>
            <a:pPr>
              <a:defRPr/>
            </a:pPr>
            <a:fld id="{7884762E-333E-46B6-B443-6858B54B7181}"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lang="fr-FR" smtClean="0"/>
              <a:t>Cliquez pour modifier le style du titre</a:t>
            </a:r>
            <a:endParaRPr lang="en-US"/>
          </a:p>
        </p:txBody>
      </p:sp>
      <p:sp>
        <p:nvSpPr>
          <p:cNvPr id="3" name="Espace réservé de la date 13"/>
          <p:cNvSpPr>
            <a:spLocks noGrp="1"/>
          </p:cNvSpPr>
          <p:nvPr>
            <p:ph type="dt" sz="half" idx="10"/>
          </p:nvPr>
        </p:nvSpPr>
        <p:spPr/>
        <p:txBody>
          <a:bodyPr/>
          <a:lstStyle>
            <a:lvl1pPr>
              <a:defRPr/>
            </a:lvl1pPr>
          </a:lstStyle>
          <a:p>
            <a:pPr>
              <a:defRPr/>
            </a:pPr>
            <a:fld id="{5BDC39DC-EF48-4E44-AB22-109D93847360}" type="datetimeFigureOut">
              <a:rPr lang="fr-FR"/>
              <a:pPr>
                <a:defRPr/>
              </a:pPr>
              <a:t>17/09/2014</a:t>
            </a:fld>
            <a:endParaRPr lang="fr-FR"/>
          </a:p>
        </p:txBody>
      </p:sp>
      <p:sp>
        <p:nvSpPr>
          <p:cNvPr id="4" name="Espace réservé du pied de page 2"/>
          <p:cNvSpPr>
            <a:spLocks noGrp="1"/>
          </p:cNvSpPr>
          <p:nvPr>
            <p:ph type="ftr" sz="quarter" idx="11"/>
          </p:nvPr>
        </p:nvSpPr>
        <p:spPr/>
        <p:txBody>
          <a:bodyPr/>
          <a:lstStyle>
            <a:lvl1pPr>
              <a:defRPr/>
            </a:lvl1pPr>
          </a:lstStyle>
          <a:p>
            <a:pPr>
              <a:defRPr/>
            </a:pPr>
            <a:endParaRPr lang="fr-FR"/>
          </a:p>
        </p:txBody>
      </p:sp>
      <p:sp>
        <p:nvSpPr>
          <p:cNvPr id="5" name="Espace réservé du numéro de diapositive 22"/>
          <p:cNvSpPr>
            <a:spLocks noGrp="1"/>
          </p:cNvSpPr>
          <p:nvPr>
            <p:ph type="sldNum" sz="quarter" idx="12"/>
          </p:nvPr>
        </p:nvSpPr>
        <p:spPr/>
        <p:txBody>
          <a:bodyPr/>
          <a:lstStyle>
            <a:lvl1pPr>
              <a:defRPr/>
            </a:lvl1pPr>
          </a:lstStyle>
          <a:p>
            <a:pPr>
              <a:defRPr/>
            </a:pPr>
            <a:fld id="{1FC0F18D-704A-4F53-8968-E47DDC553E90}"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3"/>
          <p:cNvSpPr>
            <a:spLocks noGrp="1"/>
          </p:cNvSpPr>
          <p:nvPr>
            <p:ph type="dt" sz="half" idx="10"/>
          </p:nvPr>
        </p:nvSpPr>
        <p:spPr/>
        <p:txBody>
          <a:bodyPr/>
          <a:lstStyle>
            <a:lvl1pPr>
              <a:defRPr/>
            </a:lvl1pPr>
          </a:lstStyle>
          <a:p>
            <a:pPr>
              <a:defRPr/>
            </a:pPr>
            <a:fld id="{5C024921-8787-4EBE-8B35-F1D5E84AEA9D}" type="datetimeFigureOut">
              <a:rPr lang="fr-FR"/>
              <a:pPr>
                <a:defRPr/>
              </a:pPr>
              <a:t>17/09/2014</a:t>
            </a:fld>
            <a:endParaRPr lang="fr-FR"/>
          </a:p>
        </p:txBody>
      </p:sp>
      <p:sp>
        <p:nvSpPr>
          <p:cNvPr id="3" name="Espace réservé du pied de page 2"/>
          <p:cNvSpPr>
            <a:spLocks noGrp="1"/>
          </p:cNvSpPr>
          <p:nvPr>
            <p:ph type="ftr" sz="quarter" idx="11"/>
          </p:nvPr>
        </p:nvSpPr>
        <p:spPr/>
        <p:txBody>
          <a:bodyPr/>
          <a:lstStyle>
            <a:lvl1pPr>
              <a:defRPr/>
            </a:lvl1pPr>
          </a:lstStyle>
          <a:p>
            <a:pPr>
              <a:defRPr/>
            </a:pPr>
            <a:endParaRPr lang="fr-FR"/>
          </a:p>
        </p:txBody>
      </p:sp>
      <p:sp>
        <p:nvSpPr>
          <p:cNvPr id="4" name="Espace réservé du numéro de diapositive 22"/>
          <p:cNvSpPr>
            <a:spLocks noGrp="1"/>
          </p:cNvSpPr>
          <p:nvPr>
            <p:ph type="sldNum" sz="quarter" idx="12"/>
          </p:nvPr>
        </p:nvSpPr>
        <p:spPr/>
        <p:txBody>
          <a:bodyPr/>
          <a:lstStyle>
            <a:lvl1pPr>
              <a:defRPr/>
            </a:lvl1pPr>
          </a:lstStyle>
          <a:p>
            <a:pPr>
              <a:defRPr/>
            </a:pPr>
            <a:fld id="{C1776DBD-B3AD-4A5E-9532-5E71F2EBA523}"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fr-FR" smtClean="0"/>
              <a:t>Cliquez pour modifier le style du titre</a:t>
            </a:r>
            <a:endParaRPr lang="en-US"/>
          </a:p>
        </p:txBody>
      </p:sp>
      <p:sp>
        <p:nvSpPr>
          <p:cNvPr id="3" name="Espace réservé du texte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a:xfrm>
            <a:off x="6278563" y="6556375"/>
            <a:ext cx="2133600" cy="301625"/>
          </a:xfrm>
        </p:spPr>
        <p:txBody>
          <a:bodyPr/>
          <a:lstStyle>
            <a:lvl1pPr>
              <a:defRPr sz="900" smtClean="0"/>
            </a:lvl1pPr>
          </a:lstStyle>
          <a:p>
            <a:pPr>
              <a:defRPr/>
            </a:pPr>
            <a:fld id="{5744F9FA-BD68-4952-A38C-4FFC6BFA3620}" type="datetimeFigureOut">
              <a:rPr lang="fr-FR"/>
              <a:pPr>
                <a:defRPr/>
              </a:pPr>
              <a:t>17/09/2014</a:t>
            </a:fld>
            <a:endParaRPr lang="fr-FR"/>
          </a:p>
        </p:txBody>
      </p:sp>
      <p:sp>
        <p:nvSpPr>
          <p:cNvPr id="6" name="Espace réservé du pied de page 5"/>
          <p:cNvSpPr>
            <a:spLocks noGrp="1"/>
          </p:cNvSpPr>
          <p:nvPr>
            <p:ph type="ftr" sz="quarter" idx="11"/>
          </p:nvPr>
        </p:nvSpPr>
        <p:spPr>
          <a:xfrm>
            <a:off x="1135063" y="6556375"/>
            <a:ext cx="5143500" cy="301625"/>
          </a:xfrm>
        </p:spPr>
        <p:txBody>
          <a:bodyPr/>
          <a:lstStyle>
            <a:lvl1pPr>
              <a:defRPr sz="900"/>
            </a:lvl1pPr>
          </a:lstStyle>
          <a:p>
            <a:pPr>
              <a:defRPr/>
            </a:pPr>
            <a:endParaRPr lang="fr-FR"/>
          </a:p>
        </p:txBody>
      </p:sp>
      <p:sp>
        <p:nvSpPr>
          <p:cNvPr id="7" name="Espace réservé du numéro de diapositive 6"/>
          <p:cNvSpPr>
            <a:spLocks noGrp="1"/>
          </p:cNvSpPr>
          <p:nvPr>
            <p:ph type="sldNum" sz="quarter" idx="12"/>
          </p:nvPr>
        </p:nvSpPr>
        <p:spPr>
          <a:xfrm>
            <a:off x="8410575" y="6556375"/>
            <a:ext cx="503238" cy="301625"/>
          </a:xfrm>
        </p:spPr>
        <p:txBody>
          <a:bodyPr/>
          <a:lstStyle>
            <a:lvl1pPr>
              <a:defRPr sz="900" smtClean="0"/>
            </a:lvl1pPr>
          </a:lstStyle>
          <a:p>
            <a:pPr>
              <a:defRPr/>
            </a:pPr>
            <a:fld id="{7FA6D1F6-7884-4300-8E25-CB8F661102CA}"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5" name="Espace réservé de la date 4"/>
          <p:cNvSpPr>
            <a:spLocks noGrp="1"/>
          </p:cNvSpPr>
          <p:nvPr>
            <p:ph type="dt" sz="half" idx="10"/>
          </p:nvPr>
        </p:nvSpPr>
        <p:spPr>
          <a:xfrm>
            <a:off x="6108700" y="6556375"/>
            <a:ext cx="2101850" cy="301625"/>
          </a:xfrm>
        </p:spPr>
        <p:txBody>
          <a:bodyPr/>
          <a:lstStyle>
            <a:lvl1pPr>
              <a:defRPr sz="900" smtClean="0"/>
            </a:lvl1pPr>
          </a:lstStyle>
          <a:p>
            <a:pPr>
              <a:defRPr/>
            </a:pPr>
            <a:fld id="{7EC68502-6DDC-469A-9F37-77D3D2A2BCDE}" type="datetimeFigureOut">
              <a:rPr lang="fr-FR"/>
              <a:pPr>
                <a:defRPr/>
              </a:pPr>
              <a:t>17/09/2014</a:t>
            </a:fld>
            <a:endParaRPr lang="fr-FR"/>
          </a:p>
        </p:txBody>
      </p:sp>
      <p:sp>
        <p:nvSpPr>
          <p:cNvPr id="6" name="Espace réservé du pied de page 5"/>
          <p:cNvSpPr>
            <a:spLocks noGrp="1"/>
          </p:cNvSpPr>
          <p:nvPr>
            <p:ph type="ftr" sz="quarter" idx="11"/>
          </p:nvPr>
        </p:nvSpPr>
        <p:spPr>
          <a:xfrm>
            <a:off x="1169988" y="6557963"/>
            <a:ext cx="4948237" cy="301625"/>
          </a:xfrm>
        </p:spPr>
        <p:txBody>
          <a:bodyPr/>
          <a:lstStyle>
            <a:lvl1pPr>
              <a:defRPr sz="900"/>
            </a:lvl1pPr>
          </a:lstStyle>
          <a:p>
            <a:pPr>
              <a:defRPr/>
            </a:pPr>
            <a:endParaRPr lang="fr-FR"/>
          </a:p>
        </p:txBody>
      </p:sp>
      <p:sp>
        <p:nvSpPr>
          <p:cNvPr id="7" name="Espace réservé du numéro de diapositive 6"/>
          <p:cNvSpPr>
            <a:spLocks noGrp="1"/>
          </p:cNvSpPr>
          <p:nvPr>
            <p:ph type="sldNum" sz="quarter" idx="12"/>
          </p:nvPr>
        </p:nvSpPr>
        <p:spPr>
          <a:xfrm>
            <a:off x="8216900" y="6556375"/>
            <a:ext cx="366713" cy="301625"/>
          </a:xfrm>
        </p:spPr>
        <p:txBody>
          <a:bodyPr/>
          <a:lstStyle>
            <a:lvl1pPr algn="ctr">
              <a:defRPr sz="900" smtClean="0"/>
            </a:lvl1pPr>
          </a:lstStyle>
          <a:p>
            <a:pPr>
              <a:defRPr/>
            </a:pPr>
            <a:fld id="{1608D47D-9479-4DB3-A813-510C5875212A}"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Connecteur droit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8288"/>
            <a:ext cx="8229600" cy="1398587"/>
          </a:xfrm>
          <a:prstGeom prst="rect">
            <a:avLst/>
          </a:prstGeom>
        </p:spPr>
        <p:txBody>
          <a:bodyPr vert="horz" anchor="ctr">
            <a:normAutofit/>
          </a:bodyPr>
          <a:lstStyle/>
          <a:p>
            <a:r>
              <a:rPr lang="fr-FR" smtClean="0"/>
              <a:t>Cliquez pour modifier le style du titre</a:t>
            </a:r>
            <a:endParaRPr lang="en-US"/>
          </a:p>
        </p:txBody>
      </p:sp>
      <p:sp>
        <p:nvSpPr>
          <p:cNvPr id="1030" name="Espace réservé du texte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smtClean="0">
                <a:solidFill>
                  <a:schemeClr val="tx1"/>
                </a:solidFill>
                <a:latin typeface="+mn-lt"/>
              </a:defRPr>
            </a:lvl1pPr>
          </a:lstStyle>
          <a:p>
            <a:pPr>
              <a:defRPr/>
            </a:pPr>
            <a:fld id="{FF082C8D-94A0-485F-99AB-F0EC75C38CBB}" type="datetimeFigureOut">
              <a:rPr lang="fr-FR"/>
              <a:pPr>
                <a:defRPr/>
              </a:pPr>
              <a:t>17/09/2014</a:t>
            </a:fld>
            <a:endParaRPr lang="fr-FR"/>
          </a:p>
        </p:txBody>
      </p:sp>
      <p:sp>
        <p:nvSpPr>
          <p:cNvPr id="3" name="Espace réservé du pied de page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lstStyle>
          <a:p>
            <a:pPr>
              <a:defRPr/>
            </a:pPr>
            <a:endParaRPr lang="fr-FR"/>
          </a:p>
        </p:txBody>
      </p:sp>
      <p:sp>
        <p:nvSpPr>
          <p:cNvPr id="23" name="Espace réservé du numéro de diapositive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smtClean="0">
                <a:solidFill>
                  <a:schemeClr val="tx1"/>
                </a:solidFill>
                <a:latin typeface="+mn-lt"/>
              </a:defRPr>
            </a:lvl1pPr>
          </a:lstStyle>
          <a:p>
            <a:pPr>
              <a:defRPr/>
            </a:pPr>
            <a:fld id="{BC0FA2A8-DDDD-4B94-AEB9-F2D07559ECC9}" type="slidenum">
              <a:rPr lang="fr-FR"/>
              <a:pPr>
                <a:defRPr/>
              </a:pPr>
              <a:t>‹N°›</a:t>
            </a:fld>
            <a:endParaRPr lang="fr-FR"/>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1" r:id="rId6"/>
    <p:sldLayoutId id="2147483730" r:id="rId7"/>
    <p:sldLayoutId id="2147483737" r:id="rId8"/>
    <p:sldLayoutId id="2147483738" r:id="rId9"/>
    <p:sldLayoutId id="2147483729" r:id="rId10"/>
    <p:sldLayoutId id="2147483728" r:id="rId11"/>
  </p:sldLayoutIdLst>
  <p:txStyles>
    <p:titleStyle>
      <a:lvl1pPr marL="484188" algn="l" rtl="0" fontAlgn="base">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algn="l" rtl="0" fontAlgn="base">
        <a:spcBef>
          <a:spcPct val="0"/>
        </a:spcBef>
        <a:spcAft>
          <a:spcPct val="0"/>
        </a:spcAft>
        <a:defRPr sz="4200">
          <a:solidFill>
            <a:srgbClr val="FF5C9C"/>
          </a:solidFill>
          <a:latin typeface="Century Gothic" pitchFamily="34" charset="0"/>
        </a:defRPr>
      </a:lvl2pPr>
      <a:lvl3pPr marL="484188" algn="l" rtl="0" fontAlgn="base">
        <a:spcBef>
          <a:spcPct val="0"/>
        </a:spcBef>
        <a:spcAft>
          <a:spcPct val="0"/>
        </a:spcAft>
        <a:defRPr sz="4200">
          <a:solidFill>
            <a:srgbClr val="FF5C9C"/>
          </a:solidFill>
          <a:latin typeface="Century Gothic" pitchFamily="34" charset="0"/>
        </a:defRPr>
      </a:lvl3pPr>
      <a:lvl4pPr marL="484188" algn="l" rtl="0" fontAlgn="base">
        <a:spcBef>
          <a:spcPct val="0"/>
        </a:spcBef>
        <a:spcAft>
          <a:spcPct val="0"/>
        </a:spcAft>
        <a:defRPr sz="4200">
          <a:solidFill>
            <a:srgbClr val="FF5C9C"/>
          </a:solidFill>
          <a:latin typeface="Century Gothic" pitchFamily="34" charset="0"/>
        </a:defRPr>
      </a:lvl4pPr>
      <a:lvl5pPr marL="484188" algn="l" rtl="0" fontAlgn="base">
        <a:spcBef>
          <a:spcPct val="0"/>
        </a:spcBef>
        <a:spcAft>
          <a:spcPct val="0"/>
        </a:spcAft>
        <a:defRPr sz="4200">
          <a:solidFill>
            <a:srgbClr val="FF5C9C"/>
          </a:solidFill>
          <a:latin typeface="Century Gothic" pitchFamily="34" charset="0"/>
        </a:defRPr>
      </a:lvl5pPr>
      <a:lvl6pPr marL="941388" algn="l" rtl="0" fontAlgn="base">
        <a:spcBef>
          <a:spcPct val="0"/>
        </a:spcBef>
        <a:spcAft>
          <a:spcPct val="0"/>
        </a:spcAft>
        <a:defRPr sz="4200">
          <a:solidFill>
            <a:srgbClr val="FF5C9C"/>
          </a:solidFill>
          <a:latin typeface="Century Gothic" pitchFamily="34" charset="0"/>
        </a:defRPr>
      </a:lvl6pPr>
      <a:lvl7pPr marL="1398588" algn="l" rtl="0" fontAlgn="base">
        <a:spcBef>
          <a:spcPct val="0"/>
        </a:spcBef>
        <a:spcAft>
          <a:spcPct val="0"/>
        </a:spcAft>
        <a:defRPr sz="4200">
          <a:solidFill>
            <a:srgbClr val="FF5C9C"/>
          </a:solidFill>
          <a:latin typeface="Century Gothic" pitchFamily="34" charset="0"/>
        </a:defRPr>
      </a:lvl7pPr>
      <a:lvl8pPr marL="1855788" algn="l" rtl="0" fontAlgn="base">
        <a:spcBef>
          <a:spcPct val="0"/>
        </a:spcBef>
        <a:spcAft>
          <a:spcPct val="0"/>
        </a:spcAft>
        <a:defRPr sz="4200">
          <a:solidFill>
            <a:srgbClr val="FF5C9C"/>
          </a:solidFill>
          <a:latin typeface="Century Gothic" pitchFamily="34" charset="0"/>
        </a:defRPr>
      </a:lvl8pPr>
      <a:lvl9pPr marL="2312988" algn="l" rtl="0" fontAlgn="base">
        <a:spcBef>
          <a:spcPct val="0"/>
        </a:spcBef>
        <a:spcAft>
          <a:spcPct val="0"/>
        </a:spcAft>
        <a:defRPr sz="4200">
          <a:solidFill>
            <a:srgbClr val="FF5C9C"/>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marL="484632" fontAlgn="auto">
              <a:spcAft>
                <a:spcPts val="0"/>
              </a:spcAft>
              <a:defRPr/>
            </a:pPr>
            <a:r>
              <a:rPr lang="fr-FR" dirty="0" smtClean="0">
                <a:solidFill>
                  <a:schemeClr val="accent1">
                    <a:tint val="83000"/>
                    <a:satMod val="150000"/>
                  </a:schemeClr>
                </a:solidFill>
              </a:rPr>
              <a:t>SPECIALITE  TERMINALE  S </a:t>
            </a:r>
            <a:br>
              <a:rPr lang="fr-FR" dirty="0" smtClean="0">
                <a:solidFill>
                  <a:schemeClr val="accent1">
                    <a:tint val="83000"/>
                    <a:satMod val="150000"/>
                  </a:schemeClr>
                </a:solidFill>
              </a:rPr>
            </a:br>
            <a:endParaRPr lang="fr-FR" dirty="0">
              <a:solidFill>
                <a:schemeClr val="accent1">
                  <a:tint val="83000"/>
                  <a:satMod val="150000"/>
                </a:schemeClr>
              </a:solidFill>
            </a:endParaRPr>
          </a:p>
        </p:txBody>
      </p:sp>
      <p:sp>
        <p:nvSpPr>
          <p:cNvPr id="3" name="Sous-titre 2"/>
          <p:cNvSpPr>
            <a:spLocks noGrp="1"/>
          </p:cNvSpPr>
          <p:nvPr>
            <p:ph type="subTitle" idx="1"/>
          </p:nvPr>
        </p:nvSpPr>
        <p:spPr/>
        <p:txBody>
          <a:bodyPr>
            <a:noAutofit/>
          </a:bodyPr>
          <a:lstStyle/>
          <a:p>
            <a:pPr fontAlgn="auto">
              <a:spcAft>
                <a:spcPts val="0"/>
              </a:spcAft>
              <a:buFont typeface="Wingdings 2"/>
              <a:buNone/>
              <a:defRPr/>
            </a:pPr>
            <a:r>
              <a:rPr lang="fr-FR" sz="6000" dirty="0" smtClean="0"/>
              <a:t>ISN </a:t>
            </a:r>
          </a:p>
          <a:p>
            <a:pPr fontAlgn="auto">
              <a:spcAft>
                <a:spcPts val="0"/>
              </a:spcAft>
              <a:buFont typeface="Wingdings 2"/>
              <a:buNone/>
              <a:defRPr/>
            </a:pPr>
            <a:r>
              <a:rPr lang="fr-FR" sz="6000" dirty="0" smtClean="0"/>
              <a:t>INFORMATIQUE ET SCIENCES DU NUMERIQUES</a:t>
            </a:r>
            <a:endParaRPr lang="fr-FR" sz="6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0"/>
            <a:ext cx="8229600" cy="1052736"/>
          </a:xfrm>
        </p:spPr>
        <p:txBody>
          <a:bodyPr/>
          <a:lstStyle/>
          <a:p>
            <a:pPr marL="484632" fontAlgn="auto">
              <a:spcAft>
                <a:spcPts val="0"/>
              </a:spcAft>
              <a:defRPr/>
            </a:pPr>
            <a:r>
              <a:rPr lang="fr-FR" dirty="0" smtClean="0">
                <a:solidFill>
                  <a:schemeClr val="accent1">
                    <a:tint val="83000"/>
                    <a:satMod val="150000"/>
                  </a:schemeClr>
                </a:solidFill>
              </a:rPr>
              <a:t>POURQUOI MAINTENANT ?</a:t>
            </a:r>
            <a:endParaRPr lang="fr-FR" dirty="0">
              <a:solidFill>
                <a:schemeClr val="accent1">
                  <a:tint val="83000"/>
                  <a:satMod val="150000"/>
                </a:schemeClr>
              </a:solidFill>
            </a:endParaRPr>
          </a:p>
        </p:txBody>
      </p:sp>
      <p:sp>
        <p:nvSpPr>
          <p:cNvPr id="3" name="Espace réservé du contenu 2"/>
          <p:cNvSpPr>
            <a:spLocks noGrp="1"/>
          </p:cNvSpPr>
          <p:nvPr>
            <p:ph idx="1"/>
          </p:nvPr>
        </p:nvSpPr>
        <p:spPr>
          <a:xfrm>
            <a:off x="0" y="1052513"/>
            <a:ext cx="8964613" cy="5589587"/>
          </a:xfrm>
        </p:spPr>
        <p:txBody>
          <a:bodyPr/>
          <a:lstStyle/>
          <a:p>
            <a:pPr algn="just"/>
            <a:r>
              <a:rPr lang="fr-FR" smtClean="0">
                <a:latin typeface="Times New Roman" pitchFamily="18" charset="0"/>
                <a:cs typeface="Times New Roman" pitchFamily="18" charset="0"/>
              </a:rPr>
              <a:t>L’informatique ne cesse de se développer. Elle est devenue une science à part entière, fondamentale et appliquée.</a:t>
            </a:r>
          </a:p>
          <a:p>
            <a:pPr algn="just">
              <a:buFont typeface="Wingdings 2" pitchFamily="18" charset="2"/>
              <a:buNone/>
            </a:pPr>
            <a:endParaRPr lang="fr-FR" sz="2000" smtClean="0">
              <a:latin typeface="Times New Roman" pitchFamily="18" charset="0"/>
              <a:cs typeface="Times New Roman" pitchFamily="18" charset="0"/>
            </a:endParaRPr>
          </a:p>
          <a:p>
            <a:pPr algn="just"/>
            <a:r>
              <a:rPr lang="fr-FR" smtClean="0">
                <a:latin typeface="Times New Roman" pitchFamily="18" charset="0"/>
                <a:cs typeface="Times New Roman" pitchFamily="18" charset="0"/>
              </a:rPr>
              <a:t>En effet, elle intervient de plus en plus dans les sciences de la vie, humaines ou sociales, la médecine et surtout dans tous les domaines liés aux communications numériques.</a:t>
            </a:r>
          </a:p>
          <a:p>
            <a:pPr algn="just">
              <a:buFont typeface="Wingdings 2" pitchFamily="18" charset="2"/>
              <a:buNone/>
            </a:pPr>
            <a:endParaRPr lang="fr-FR" sz="2000" smtClean="0">
              <a:latin typeface="Times New Roman" pitchFamily="18" charset="0"/>
              <a:cs typeface="Times New Roman" pitchFamily="18" charset="0"/>
            </a:endParaRPr>
          </a:p>
          <a:p>
            <a:pPr algn="just"/>
            <a:r>
              <a:rPr lang="fr-FR" smtClean="0">
                <a:latin typeface="Times New Roman" pitchFamily="18" charset="0"/>
                <a:cs typeface="Times New Roman" pitchFamily="18" charset="0"/>
              </a:rPr>
              <a:t>L’option informatique est présente dans beaucoup d’enseignements supérieurs (université, prépa,…)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1399032"/>
          </a:xfrm>
        </p:spPr>
        <p:txBody>
          <a:bodyPr/>
          <a:lstStyle/>
          <a:p>
            <a:pPr marL="484632" fontAlgn="auto">
              <a:spcAft>
                <a:spcPts val="0"/>
              </a:spcAft>
              <a:defRPr/>
            </a:pPr>
            <a:r>
              <a:rPr lang="fr-FR" dirty="0" smtClean="0">
                <a:solidFill>
                  <a:schemeClr val="accent1">
                    <a:tint val="83000"/>
                    <a:satMod val="150000"/>
                  </a:schemeClr>
                </a:solidFill>
              </a:rPr>
              <a:t>QUELS ENJEUX?</a:t>
            </a:r>
            <a:endParaRPr lang="fr-FR" dirty="0">
              <a:solidFill>
                <a:schemeClr val="accent1">
                  <a:tint val="83000"/>
                  <a:satMod val="150000"/>
                </a:schemeClr>
              </a:solidFill>
            </a:endParaRPr>
          </a:p>
        </p:txBody>
      </p:sp>
      <p:sp>
        <p:nvSpPr>
          <p:cNvPr id="3" name="Espace réservé du contenu 2"/>
          <p:cNvSpPr>
            <a:spLocks noGrp="1"/>
          </p:cNvSpPr>
          <p:nvPr>
            <p:ph idx="1"/>
          </p:nvPr>
        </p:nvSpPr>
        <p:spPr>
          <a:xfrm>
            <a:off x="0" y="1241425"/>
            <a:ext cx="8928100" cy="5616575"/>
          </a:xfrm>
        </p:spPr>
        <p:txBody>
          <a:bodyPr/>
          <a:lstStyle/>
          <a:p>
            <a:pPr algn="just"/>
            <a:r>
              <a:rPr lang="fr-FR" smtClean="0">
                <a:latin typeface="Times New Roman" pitchFamily="18" charset="0"/>
                <a:cs typeface="Times New Roman" pitchFamily="18" charset="0"/>
              </a:rPr>
              <a:t>Développer des compétences de base dans le domaine de l’informatique.</a:t>
            </a:r>
          </a:p>
          <a:p>
            <a:pPr algn="just"/>
            <a:r>
              <a:rPr lang="fr-FR" smtClean="0">
                <a:latin typeface="Times New Roman" pitchFamily="18" charset="0"/>
                <a:cs typeface="Times New Roman" pitchFamily="18" charset="0"/>
              </a:rPr>
              <a:t>Prendre goût aux sciences du numérique lors d’activités variées : travaux pratiques, projets, exposés et débats.</a:t>
            </a:r>
          </a:p>
          <a:p>
            <a:pPr algn="just"/>
            <a:r>
              <a:rPr lang="fr-FR" smtClean="0">
                <a:latin typeface="Times New Roman" pitchFamily="18" charset="0"/>
                <a:cs typeface="Times New Roman" pitchFamily="18" charset="0"/>
              </a:rPr>
              <a:t>Développer la rigueur en apprenant les bases de la programmation, clé de la maîtrise des ordinateurs.</a:t>
            </a:r>
          </a:p>
          <a:p>
            <a:pPr algn="just"/>
            <a:r>
              <a:rPr lang="fr-FR" smtClean="0">
                <a:latin typeface="Times New Roman" pitchFamily="18" charset="0"/>
                <a:cs typeface="Times New Roman" pitchFamily="18" charset="0"/>
              </a:rPr>
              <a:t>S’interroger sur la qualité, la sûreté, la fiabilité et la sécurité des données numériques.</a:t>
            </a:r>
          </a:p>
          <a:p>
            <a:pPr algn="just"/>
            <a:r>
              <a:rPr lang="fr-FR" smtClean="0">
                <a:latin typeface="Times New Roman" pitchFamily="18" charset="0"/>
                <a:cs typeface="Times New Roman" pitchFamily="18" charset="0"/>
              </a:rPr>
              <a:t>Identifier et s’interroger sur les progrès, les avantages et les risques que génère la société numérique.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0"/>
            <a:ext cx="8229600" cy="1399032"/>
          </a:xfrm>
        </p:spPr>
        <p:txBody>
          <a:bodyPr/>
          <a:lstStyle/>
          <a:p>
            <a:pPr marL="484632" fontAlgn="auto">
              <a:spcAft>
                <a:spcPts val="0"/>
              </a:spcAft>
              <a:defRPr/>
            </a:pPr>
            <a:r>
              <a:rPr lang="fr-FR" dirty="0" smtClean="0">
                <a:solidFill>
                  <a:schemeClr val="accent1">
                    <a:tint val="83000"/>
                    <a:satMod val="150000"/>
                  </a:schemeClr>
                </a:solidFill>
              </a:rPr>
              <a:t>QUELS ELEVES?</a:t>
            </a:r>
            <a:endParaRPr lang="fr-FR" dirty="0">
              <a:solidFill>
                <a:schemeClr val="accent1">
                  <a:tint val="83000"/>
                  <a:satMod val="150000"/>
                </a:schemeClr>
              </a:solidFill>
            </a:endParaRPr>
          </a:p>
        </p:txBody>
      </p:sp>
      <p:sp>
        <p:nvSpPr>
          <p:cNvPr id="3" name="Espace réservé du contenu 2"/>
          <p:cNvSpPr>
            <a:spLocks noGrp="1"/>
          </p:cNvSpPr>
          <p:nvPr>
            <p:ph idx="1"/>
          </p:nvPr>
        </p:nvSpPr>
        <p:spPr>
          <a:xfrm>
            <a:off x="0" y="1052513"/>
            <a:ext cx="8928100" cy="5472112"/>
          </a:xfrm>
        </p:spPr>
        <p:txBody>
          <a:bodyPr/>
          <a:lstStyle/>
          <a:p>
            <a:pPr algn="just">
              <a:buFont typeface="Wingdings 2" pitchFamily="18" charset="2"/>
              <a:buNone/>
            </a:pPr>
            <a:endParaRPr lang="fr-FR" sz="2800" smtClean="0">
              <a:latin typeface="Times New Roman" pitchFamily="18" charset="0"/>
              <a:cs typeface="Times New Roman" pitchFamily="18" charset="0"/>
            </a:endParaRPr>
          </a:p>
          <a:p>
            <a:pPr algn="just">
              <a:buFont typeface="Wingdings 2" pitchFamily="18" charset="2"/>
              <a:buNone/>
            </a:pPr>
            <a:endParaRPr lang="fr-FR" sz="2800" smtClean="0">
              <a:latin typeface="Times New Roman" pitchFamily="18" charset="0"/>
              <a:cs typeface="Times New Roman" pitchFamily="18" charset="0"/>
            </a:endParaRPr>
          </a:p>
          <a:p>
            <a:pPr>
              <a:buFont typeface="Wingdings 2" pitchFamily="18" charset="2"/>
              <a:buNone/>
            </a:pPr>
            <a:r>
              <a:rPr lang="fr-FR" sz="2800" smtClean="0">
                <a:latin typeface="Times New Roman" pitchFamily="18" charset="0"/>
                <a:cs typeface="Times New Roman" pitchFamily="18" charset="0"/>
              </a:rPr>
              <a:t>Il n’est pas nécessaire d’avoir des connaissances particulières en informatique pour suivre l’enseignement ISN.</a:t>
            </a:r>
          </a:p>
          <a:p>
            <a:pPr algn="just">
              <a:buFont typeface="Wingdings 2" pitchFamily="18" charset="2"/>
              <a:buNone/>
            </a:pPr>
            <a:endParaRPr lang="fr-FR" sz="2800" smtClean="0">
              <a:latin typeface="Times New Roman" pitchFamily="18" charset="0"/>
              <a:cs typeface="Times New Roman" pitchFamily="18" charset="0"/>
            </a:endParaRPr>
          </a:p>
          <a:p>
            <a:pPr algn="just">
              <a:buFont typeface="Wingdings 2" pitchFamily="18" charset="2"/>
              <a:buNone/>
            </a:pPr>
            <a:r>
              <a:rPr lang="fr-FR" sz="2800" smtClean="0">
                <a:latin typeface="Times New Roman" pitchFamily="18" charset="0"/>
                <a:cs typeface="Times New Roman" pitchFamily="18" charset="0"/>
              </a:rPr>
              <a:t>De la curiosité, une pratique des objets numériques et des bases d’algorithmique, de mathématiques acquises en seconde et en première S suffisent largement.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1399032"/>
          </a:xfrm>
        </p:spPr>
        <p:txBody>
          <a:bodyPr/>
          <a:lstStyle/>
          <a:p>
            <a:pPr marL="484632" fontAlgn="auto">
              <a:spcAft>
                <a:spcPts val="0"/>
              </a:spcAft>
              <a:defRPr/>
            </a:pPr>
            <a:r>
              <a:rPr lang="fr-FR" dirty="0" smtClean="0">
                <a:solidFill>
                  <a:schemeClr val="accent1">
                    <a:tint val="83000"/>
                    <a:satMod val="150000"/>
                  </a:schemeClr>
                </a:solidFill>
              </a:rPr>
              <a:t>CONTENUS</a:t>
            </a:r>
            <a:endParaRPr lang="fr-FR" dirty="0">
              <a:solidFill>
                <a:schemeClr val="accent1">
                  <a:tint val="83000"/>
                  <a:satMod val="150000"/>
                </a:schemeClr>
              </a:solidFill>
            </a:endParaRPr>
          </a:p>
        </p:txBody>
      </p:sp>
      <p:sp>
        <p:nvSpPr>
          <p:cNvPr id="3" name="Espace réservé du contenu 2"/>
          <p:cNvSpPr>
            <a:spLocks noGrp="1"/>
          </p:cNvSpPr>
          <p:nvPr>
            <p:ph idx="1"/>
          </p:nvPr>
        </p:nvSpPr>
        <p:spPr>
          <a:xfrm>
            <a:off x="250825" y="1196975"/>
            <a:ext cx="8518525" cy="5184775"/>
          </a:xfrm>
        </p:spPr>
        <p:txBody>
          <a:bodyPr/>
          <a:lstStyle/>
          <a:p>
            <a:pPr algn="just"/>
            <a:r>
              <a:rPr lang="fr-FR" smtClean="0">
                <a:latin typeface="Times New Roman" pitchFamily="18" charset="0"/>
                <a:cs typeface="Times New Roman" pitchFamily="18" charset="0"/>
              </a:rPr>
              <a:t>Cet enseignement propose une introduction à la science informatique : information numérique, algorithmes, langages</a:t>
            </a:r>
            <a:r>
              <a:rPr lang="fr-FR" b="1" smtClean="0">
                <a:latin typeface="Times New Roman" pitchFamily="18" charset="0"/>
                <a:cs typeface="Times New Roman" pitchFamily="18" charset="0"/>
              </a:rPr>
              <a:t>, </a:t>
            </a:r>
            <a:r>
              <a:rPr lang="fr-FR" smtClean="0">
                <a:latin typeface="Times New Roman" pitchFamily="18" charset="0"/>
                <a:cs typeface="Times New Roman" pitchFamily="18" charset="0"/>
              </a:rPr>
              <a:t>architectures.</a:t>
            </a:r>
          </a:p>
          <a:p>
            <a:pPr algn="just">
              <a:buFont typeface="Wingdings 2" pitchFamily="18" charset="2"/>
              <a:buNone/>
            </a:pPr>
            <a:endParaRPr lang="fr-FR" smtClean="0">
              <a:latin typeface="Times New Roman" pitchFamily="18" charset="0"/>
              <a:cs typeface="Times New Roman" pitchFamily="18" charset="0"/>
            </a:endParaRPr>
          </a:p>
          <a:p>
            <a:pPr algn="just"/>
            <a:r>
              <a:rPr lang="fr-FR" smtClean="0">
                <a:latin typeface="Times New Roman" pitchFamily="18" charset="0"/>
                <a:cs typeface="Times New Roman" pitchFamily="18" charset="0"/>
              </a:rPr>
              <a:t>Les notions scientifiques enseignées permettront de comprendre les usages (internet, réseaux sociaux, ...), les créations (objets numériques, représentations d’une image), les applications (logiciels) et les enjeux de l’informatique (sécurité, confidentialité, protection de la personne).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p:cNvPicPr>
            <a:picLocks noChangeAspect="1" noChangeArrowheads="1"/>
          </p:cNvPicPr>
          <p:nvPr/>
        </p:nvPicPr>
        <p:blipFill>
          <a:blip r:embed="rId2"/>
          <a:srcRect l="17982" t="16360" r="15051" b="6250"/>
          <a:stretch>
            <a:fillRect/>
          </a:stretch>
        </p:blipFill>
        <p:spPr bwMode="auto">
          <a:xfrm>
            <a:off x="0" y="549275"/>
            <a:ext cx="9144000" cy="59404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1399032"/>
          </a:xfrm>
        </p:spPr>
        <p:txBody>
          <a:bodyPr/>
          <a:lstStyle/>
          <a:p>
            <a:pPr marL="484632" fontAlgn="auto">
              <a:spcAft>
                <a:spcPts val="0"/>
              </a:spcAft>
              <a:defRPr/>
            </a:pPr>
            <a:r>
              <a:rPr lang="fr-FR" dirty="0" smtClean="0">
                <a:solidFill>
                  <a:schemeClr val="accent1">
                    <a:tint val="83000"/>
                    <a:satMod val="150000"/>
                  </a:schemeClr>
                </a:solidFill>
              </a:rPr>
              <a:t>ORGANISATION PRATIQUE</a:t>
            </a:r>
            <a:endParaRPr lang="fr-FR" dirty="0">
              <a:solidFill>
                <a:schemeClr val="accent1">
                  <a:tint val="83000"/>
                  <a:satMod val="150000"/>
                </a:schemeClr>
              </a:solidFill>
            </a:endParaRPr>
          </a:p>
        </p:txBody>
      </p:sp>
      <p:sp>
        <p:nvSpPr>
          <p:cNvPr id="3" name="Espace réservé du contenu 2"/>
          <p:cNvSpPr>
            <a:spLocks noGrp="1"/>
          </p:cNvSpPr>
          <p:nvPr>
            <p:ph idx="1"/>
          </p:nvPr>
        </p:nvSpPr>
        <p:spPr>
          <a:xfrm>
            <a:off x="395288" y="1341438"/>
            <a:ext cx="8302625" cy="5040312"/>
          </a:xfrm>
        </p:spPr>
        <p:txBody>
          <a:bodyPr/>
          <a:lstStyle/>
          <a:p>
            <a:pPr algn="just"/>
            <a:r>
              <a:rPr lang="fr-FR" smtClean="0">
                <a:latin typeface="Times New Roman" pitchFamily="18" charset="0"/>
                <a:cs typeface="Times New Roman" pitchFamily="18" charset="0"/>
              </a:rPr>
              <a:t>Il s’agit d’un enseignement de </a:t>
            </a:r>
            <a:r>
              <a:rPr lang="fr-FR" b="1" smtClean="0">
                <a:latin typeface="Times New Roman" pitchFamily="18" charset="0"/>
                <a:cs typeface="Times New Roman" pitchFamily="18" charset="0"/>
              </a:rPr>
              <a:t>2 heures par semaine, </a:t>
            </a:r>
            <a:r>
              <a:rPr lang="fr-FR" smtClean="0">
                <a:latin typeface="Times New Roman" pitchFamily="18" charset="0"/>
                <a:cs typeface="Times New Roman" pitchFamily="18" charset="0"/>
              </a:rPr>
              <a:t>plus pratique que théorique (cours, travaux pratiques et activités de projet). </a:t>
            </a:r>
          </a:p>
          <a:p>
            <a:pPr algn="just">
              <a:buFont typeface="Wingdings 2" pitchFamily="18" charset="2"/>
              <a:buNone/>
            </a:pPr>
            <a:endParaRPr lang="fr-FR" sz="1500" smtClean="0">
              <a:latin typeface="Times New Roman" pitchFamily="18" charset="0"/>
              <a:cs typeface="Times New Roman" pitchFamily="18" charset="0"/>
            </a:endParaRPr>
          </a:p>
          <a:p>
            <a:pPr algn="just"/>
            <a:r>
              <a:rPr lang="fr-FR" smtClean="0">
                <a:latin typeface="Times New Roman" pitchFamily="18" charset="0"/>
                <a:cs typeface="Times New Roman" pitchFamily="18" charset="0"/>
              </a:rPr>
              <a:t>Lors de ces activités, la créativité est valorisée.</a:t>
            </a:r>
          </a:p>
          <a:p>
            <a:pPr algn="just">
              <a:buFont typeface="Wingdings 2" pitchFamily="18" charset="2"/>
              <a:buNone/>
            </a:pPr>
            <a:endParaRPr lang="fr-FR" sz="1500" smtClean="0">
              <a:latin typeface="Times New Roman" pitchFamily="18" charset="0"/>
              <a:cs typeface="Times New Roman" pitchFamily="18" charset="0"/>
            </a:endParaRPr>
          </a:p>
          <a:p>
            <a:pPr algn="just"/>
            <a:r>
              <a:rPr lang="fr-FR" smtClean="0">
                <a:latin typeface="Times New Roman" pitchFamily="18" charset="0"/>
                <a:cs typeface="Times New Roman" pitchFamily="18" charset="0"/>
              </a:rPr>
              <a:t>Au </a:t>
            </a:r>
            <a:r>
              <a:rPr lang="fr-FR" b="1" smtClean="0">
                <a:latin typeface="Times New Roman" pitchFamily="18" charset="0"/>
                <a:cs typeface="Times New Roman" pitchFamily="18" charset="0"/>
              </a:rPr>
              <a:t>baccalauréat, l’enseignement de spécialité ISN sera évalué </a:t>
            </a:r>
            <a:r>
              <a:rPr lang="fr-FR" smtClean="0">
                <a:latin typeface="Times New Roman" pitchFamily="18" charset="0"/>
                <a:cs typeface="Times New Roman" pitchFamily="18" charset="0"/>
              </a:rPr>
              <a:t>avec un </a:t>
            </a:r>
            <a:r>
              <a:rPr lang="fr-FR" b="1" smtClean="0">
                <a:latin typeface="Times New Roman" pitchFamily="18" charset="0"/>
                <a:cs typeface="Times New Roman" pitchFamily="18" charset="0"/>
              </a:rPr>
              <a:t>coefficient 2</a:t>
            </a:r>
            <a:r>
              <a:rPr lang="fr-FR" smtClean="0">
                <a:latin typeface="Times New Roman" pitchFamily="18" charset="0"/>
                <a:cs typeface="Times New Roman" pitchFamily="18" charset="0"/>
              </a:rPr>
              <a:t> au cours d’une épreuve orale fondée sur le projet préparé en classe, par un jury constitué de deux professeurs (le professeur de l’année et un autre ne faisant pas forcément de l’ISN).</a:t>
            </a:r>
          </a:p>
          <a:p>
            <a:pPr algn="just">
              <a:buFont typeface="Wingdings 2" pitchFamily="18" charset="2"/>
              <a:buNone/>
            </a:pPr>
            <a:endParaRPr lang="fr-FR"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67</TotalTime>
  <Words>358</Words>
  <Application>Microsoft Office PowerPoint</Application>
  <PresentationFormat>Affichage à l'écran (4:3)</PresentationFormat>
  <Paragraphs>31</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Verve</vt:lpstr>
      <vt:lpstr>SPECIALITE  TERMINALE  S  </vt:lpstr>
      <vt:lpstr>POURQUOI MAINTENANT ?</vt:lpstr>
      <vt:lpstr>QUELS ENJEUX?</vt:lpstr>
      <vt:lpstr>QUELS ELEVES?</vt:lpstr>
      <vt:lpstr>CONTENUS</vt:lpstr>
      <vt:lpstr>Présentation PowerPoint</vt:lpstr>
      <vt:lpstr>ORGANISATION PRATIQUE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SPECIALITE  TERMINALE  S  </dc:title>
  <dc:creator>Emma</dc:creator>
  <cp:lastModifiedBy>Charge de mission TICE</cp:lastModifiedBy>
  <cp:revision>10</cp:revision>
  <dcterms:created xsi:type="dcterms:W3CDTF">2012-07-31T21:40:16Z</dcterms:created>
  <dcterms:modified xsi:type="dcterms:W3CDTF">2014-09-16T22:11:08Z</dcterms:modified>
</cp:coreProperties>
</file>