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5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8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10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12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13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4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5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7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9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20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4.xml" ContentType="application/vnd.openxmlformats-officedocument.drawingml.diagramData+xml"/>
  <Override PartName="/ppt/diagrams/data9.xml" ContentType="application/vnd.openxmlformats-officedocument.drawingml.diagramData+xml"/>
  <Override PartName="/ppt/diagrams/data11.xml" ContentType="application/vnd.openxmlformats-officedocument.drawingml.diagramData+xml"/>
  <Override PartName="/ppt/diagrams/data16.xml" ContentType="application/vnd.openxmlformats-officedocument.drawingml.diagramData+xml"/>
  <Override PartName="/ppt/diagrams/data1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9" r:id="rId1"/>
  </p:sldMasterIdLst>
  <p:sldIdLst>
    <p:sldId id="256" r:id="rId2"/>
    <p:sldId id="258" r:id="rId3"/>
    <p:sldId id="271" r:id="rId4"/>
    <p:sldId id="272" r:id="rId5"/>
    <p:sldId id="259" r:id="rId6"/>
    <p:sldId id="273" r:id="rId7"/>
    <p:sldId id="260" r:id="rId8"/>
    <p:sldId id="261" r:id="rId9"/>
    <p:sldId id="263" r:id="rId10"/>
    <p:sldId id="264" r:id="rId11"/>
    <p:sldId id="265" r:id="rId12"/>
    <p:sldId id="270" r:id="rId13"/>
    <p:sldId id="266" r:id="rId14"/>
    <p:sldId id="268" r:id="rId15"/>
    <p:sldId id="269" r:id="rId16"/>
    <p:sldId id="274" r:id="rId17"/>
  </p:sldIdLst>
  <p:sldSz cx="12192000" cy="6858000"/>
  <p:notesSz cx="6858000" cy="9144000"/>
  <p:defaultTextStyle>
    <a:defPPr>
      <a:defRPr lang="fr-N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7406"/>
    <a:srgbClr val="338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655" autoAdjust="0"/>
    <p:restoredTop sz="94660"/>
  </p:normalViewPr>
  <p:slideViewPr>
    <p:cSldViewPr snapToGrid="0">
      <p:cViewPr varScale="1">
        <p:scale>
          <a:sx n="89" d="100"/>
          <a:sy n="89" d="100"/>
        </p:scale>
        <p:origin x="5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iagrams/_rels/data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ata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C20A74-ECE2-443D-AA5F-14CD22C1AF8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AE45BBC-51B8-4CDC-9A4E-469D80C23E67}">
      <dgm:prSet phldrT="[Texte]"/>
      <dgm:spPr/>
      <dgm:t>
        <a:bodyPr/>
        <a:lstStyle/>
        <a:p>
          <a:r>
            <a:rPr lang="fr-FR" dirty="0"/>
            <a:t>Cycle 4</a:t>
          </a:r>
        </a:p>
      </dgm:t>
    </dgm:pt>
    <dgm:pt modelId="{91B18987-3175-489D-B3AC-A5C967FA988E}" type="parTrans" cxnId="{DACD5D47-2783-428B-A226-16A07BCCD2F6}">
      <dgm:prSet/>
      <dgm:spPr/>
      <dgm:t>
        <a:bodyPr/>
        <a:lstStyle/>
        <a:p>
          <a:endParaRPr lang="fr-FR"/>
        </a:p>
      </dgm:t>
    </dgm:pt>
    <dgm:pt modelId="{341DB5D1-C816-40E3-9F38-484E4FF17FDC}" type="sibTrans" cxnId="{DACD5D47-2783-428B-A226-16A07BCCD2F6}">
      <dgm:prSet/>
      <dgm:spPr/>
      <dgm:t>
        <a:bodyPr/>
        <a:lstStyle/>
        <a:p>
          <a:endParaRPr lang="fr-FR"/>
        </a:p>
      </dgm:t>
    </dgm:pt>
    <dgm:pt modelId="{70BD97E3-CB5A-4247-9D52-0BA709BE8034}">
      <dgm:prSet phldrT="[Texte]"/>
      <dgm:spPr/>
      <dgm:t>
        <a:bodyPr/>
        <a:lstStyle/>
        <a:p>
          <a:r>
            <a:rPr lang="fr-FR" dirty="0"/>
            <a:t>Nombres et calculs</a:t>
          </a:r>
        </a:p>
      </dgm:t>
    </dgm:pt>
    <dgm:pt modelId="{9A5FEA3C-D603-41B6-8770-7B3C50E283CD}" type="parTrans" cxnId="{04A480F8-20CB-4D38-BC29-94DAD6427F7D}">
      <dgm:prSet/>
      <dgm:spPr/>
      <dgm:t>
        <a:bodyPr/>
        <a:lstStyle/>
        <a:p>
          <a:endParaRPr lang="fr-FR"/>
        </a:p>
      </dgm:t>
    </dgm:pt>
    <dgm:pt modelId="{CB0BEAA2-38A9-4DCA-93D3-71847753968F}" type="sibTrans" cxnId="{04A480F8-20CB-4D38-BC29-94DAD6427F7D}">
      <dgm:prSet/>
      <dgm:spPr/>
      <dgm:t>
        <a:bodyPr/>
        <a:lstStyle/>
        <a:p>
          <a:endParaRPr lang="fr-FR"/>
        </a:p>
      </dgm:t>
    </dgm:pt>
    <dgm:pt modelId="{D1E5A134-06D8-48BE-8201-3DEEA6730DD1}">
      <dgm:prSet phldrT="[Texte]"/>
      <dgm:spPr/>
      <dgm:t>
        <a:bodyPr/>
        <a:lstStyle/>
        <a:p>
          <a:r>
            <a:rPr lang="fr-FR" dirty="0"/>
            <a:t>Seconde</a:t>
          </a:r>
        </a:p>
      </dgm:t>
    </dgm:pt>
    <dgm:pt modelId="{5CF78BE8-EBB3-4DE7-95F3-4BE5FF2608BC}" type="parTrans" cxnId="{F5A141C3-BCBC-4755-AD03-AEA319327FAE}">
      <dgm:prSet/>
      <dgm:spPr/>
      <dgm:t>
        <a:bodyPr/>
        <a:lstStyle/>
        <a:p>
          <a:endParaRPr lang="fr-FR"/>
        </a:p>
      </dgm:t>
    </dgm:pt>
    <dgm:pt modelId="{933A75AE-3F09-408F-B9E9-023E47D43975}" type="sibTrans" cxnId="{F5A141C3-BCBC-4755-AD03-AEA319327FAE}">
      <dgm:prSet/>
      <dgm:spPr/>
      <dgm:t>
        <a:bodyPr/>
        <a:lstStyle/>
        <a:p>
          <a:endParaRPr lang="fr-FR"/>
        </a:p>
      </dgm:t>
    </dgm:pt>
    <dgm:pt modelId="{D16B4AFE-D3FB-4F07-BCA9-CF951B42FB1D}">
      <dgm:prSet phldrT="[Texte]"/>
      <dgm:spPr/>
      <dgm:t>
        <a:bodyPr/>
        <a:lstStyle/>
        <a:p>
          <a:r>
            <a:rPr lang="fr-FR" dirty="0"/>
            <a:t>Nombres et calculs</a:t>
          </a:r>
        </a:p>
      </dgm:t>
    </dgm:pt>
    <dgm:pt modelId="{56FAA74A-4499-4D6F-9DBF-7A362F18DE8B}" type="parTrans" cxnId="{BAF746AB-DCD7-4E46-86A8-39B8E446A848}">
      <dgm:prSet/>
      <dgm:spPr/>
      <dgm:t>
        <a:bodyPr/>
        <a:lstStyle/>
        <a:p>
          <a:endParaRPr lang="fr-FR"/>
        </a:p>
      </dgm:t>
    </dgm:pt>
    <dgm:pt modelId="{0151CFA3-A383-4897-B20A-2F5C1F0CC5C5}" type="sibTrans" cxnId="{BAF746AB-DCD7-4E46-86A8-39B8E446A848}">
      <dgm:prSet/>
      <dgm:spPr/>
      <dgm:t>
        <a:bodyPr/>
        <a:lstStyle/>
        <a:p>
          <a:endParaRPr lang="fr-FR"/>
        </a:p>
      </dgm:t>
    </dgm:pt>
    <dgm:pt modelId="{2FC7BC99-69E2-49E1-90BB-5BC320E72607}">
      <dgm:prSet phldrT="[Texte]"/>
      <dgm:spPr/>
      <dgm:t>
        <a:bodyPr/>
        <a:lstStyle/>
        <a:p>
          <a:r>
            <a:rPr lang="fr-FR" dirty="0"/>
            <a:t>Organisation et gestion de données</a:t>
          </a:r>
        </a:p>
      </dgm:t>
    </dgm:pt>
    <dgm:pt modelId="{2EC04A06-2129-47B5-9358-A4FAC907E3D0}" type="parTrans" cxnId="{A50F917F-A883-4103-8493-71E184205BBA}">
      <dgm:prSet/>
      <dgm:spPr/>
      <dgm:t>
        <a:bodyPr/>
        <a:lstStyle/>
        <a:p>
          <a:endParaRPr lang="fr-FR"/>
        </a:p>
      </dgm:t>
    </dgm:pt>
    <dgm:pt modelId="{B19FCB0F-A281-467D-A64F-739F5F1D981F}" type="sibTrans" cxnId="{A50F917F-A883-4103-8493-71E184205BBA}">
      <dgm:prSet/>
      <dgm:spPr/>
      <dgm:t>
        <a:bodyPr/>
        <a:lstStyle/>
        <a:p>
          <a:endParaRPr lang="fr-FR"/>
        </a:p>
      </dgm:t>
    </dgm:pt>
    <dgm:pt modelId="{1F963798-36D5-41C5-9FB8-10CFF45D5F7B}">
      <dgm:prSet phldrT="[Texte]"/>
      <dgm:spPr/>
      <dgm:t>
        <a:bodyPr/>
        <a:lstStyle/>
        <a:p>
          <a:r>
            <a:rPr lang="fr-FR" dirty="0"/>
            <a:t>Grandeurs et mesures</a:t>
          </a:r>
        </a:p>
      </dgm:t>
    </dgm:pt>
    <dgm:pt modelId="{A6DB6DE4-B769-4CC0-8BC0-CE772EF49CD4}" type="parTrans" cxnId="{88F4CAA2-1A85-45B8-AA5A-7908FB391282}">
      <dgm:prSet/>
      <dgm:spPr/>
      <dgm:t>
        <a:bodyPr/>
        <a:lstStyle/>
        <a:p>
          <a:endParaRPr lang="fr-FR"/>
        </a:p>
      </dgm:t>
    </dgm:pt>
    <dgm:pt modelId="{E8567FDE-2698-4907-A56F-AEBDA37C622B}" type="sibTrans" cxnId="{88F4CAA2-1A85-45B8-AA5A-7908FB391282}">
      <dgm:prSet/>
      <dgm:spPr/>
      <dgm:t>
        <a:bodyPr/>
        <a:lstStyle/>
        <a:p>
          <a:endParaRPr lang="fr-FR"/>
        </a:p>
      </dgm:t>
    </dgm:pt>
    <dgm:pt modelId="{E0E6634B-C51F-42B0-9C87-CA0FF4E27B11}">
      <dgm:prSet phldrT="[Texte]"/>
      <dgm:spPr/>
      <dgm:t>
        <a:bodyPr/>
        <a:lstStyle/>
        <a:p>
          <a:r>
            <a:rPr lang="fr-FR" dirty="0"/>
            <a:t>Espace et géométrie</a:t>
          </a:r>
        </a:p>
      </dgm:t>
    </dgm:pt>
    <dgm:pt modelId="{4B1170B4-789D-4693-A58D-CB315D712D10}" type="parTrans" cxnId="{636E5863-AFBD-4AED-9041-9DDEB41A6190}">
      <dgm:prSet/>
      <dgm:spPr/>
      <dgm:t>
        <a:bodyPr/>
        <a:lstStyle/>
        <a:p>
          <a:endParaRPr lang="fr-FR"/>
        </a:p>
      </dgm:t>
    </dgm:pt>
    <dgm:pt modelId="{84B634BE-96D7-4C98-970F-5EA99FD95366}" type="sibTrans" cxnId="{636E5863-AFBD-4AED-9041-9DDEB41A6190}">
      <dgm:prSet/>
      <dgm:spPr/>
      <dgm:t>
        <a:bodyPr/>
        <a:lstStyle/>
        <a:p>
          <a:endParaRPr lang="fr-FR"/>
        </a:p>
      </dgm:t>
    </dgm:pt>
    <dgm:pt modelId="{26427019-98B4-4E19-BDE1-D06861F22648}">
      <dgm:prSet phldrT="[Texte]"/>
      <dgm:spPr/>
      <dgm:t>
        <a:bodyPr/>
        <a:lstStyle/>
        <a:p>
          <a:r>
            <a:rPr lang="fr-FR" dirty="0"/>
            <a:t>Algorithmique et programmation</a:t>
          </a:r>
        </a:p>
      </dgm:t>
    </dgm:pt>
    <dgm:pt modelId="{65570CF2-EAB5-4163-AF9C-378447617AD0}" type="parTrans" cxnId="{F11803E1-7105-499C-9D10-14C683B8CA6C}">
      <dgm:prSet/>
      <dgm:spPr/>
      <dgm:t>
        <a:bodyPr/>
        <a:lstStyle/>
        <a:p>
          <a:endParaRPr lang="fr-FR"/>
        </a:p>
      </dgm:t>
    </dgm:pt>
    <dgm:pt modelId="{C9C5766C-B3FB-447F-96B4-AE624E7F4DC0}" type="sibTrans" cxnId="{F11803E1-7105-499C-9D10-14C683B8CA6C}">
      <dgm:prSet/>
      <dgm:spPr/>
      <dgm:t>
        <a:bodyPr/>
        <a:lstStyle/>
        <a:p>
          <a:endParaRPr lang="fr-FR"/>
        </a:p>
      </dgm:t>
    </dgm:pt>
    <dgm:pt modelId="{4424878D-440E-49F0-877D-ED0195A00CC3}">
      <dgm:prSet phldrT="[Texte]"/>
      <dgm:spPr/>
      <dgm:t>
        <a:bodyPr/>
        <a:lstStyle/>
        <a:p>
          <a:r>
            <a:rPr lang="fr-FR" dirty="0"/>
            <a:t>Géométrie</a:t>
          </a:r>
        </a:p>
      </dgm:t>
    </dgm:pt>
    <dgm:pt modelId="{81CEA6B7-FC6C-48EC-AF15-6AE9F7280B81}" type="parTrans" cxnId="{3BA1C355-1219-4719-868E-E44FC9857B46}">
      <dgm:prSet/>
      <dgm:spPr/>
      <dgm:t>
        <a:bodyPr/>
        <a:lstStyle/>
        <a:p>
          <a:endParaRPr lang="fr-FR"/>
        </a:p>
      </dgm:t>
    </dgm:pt>
    <dgm:pt modelId="{765C7684-5E67-4969-A189-09189D51B452}" type="sibTrans" cxnId="{3BA1C355-1219-4719-868E-E44FC9857B46}">
      <dgm:prSet/>
      <dgm:spPr/>
      <dgm:t>
        <a:bodyPr/>
        <a:lstStyle/>
        <a:p>
          <a:endParaRPr lang="fr-FR"/>
        </a:p>
      </dgm:t>
    </dgm:pt>
    <dgm:pt modelId="{19B14F5D-D7E5-4C97-B8E7-B5CBBCD0053C}">
      <dgm:prSet phldrT="[Texte]"/>
      <dgm:spPr/>
      <dgm:t>
        <a:bodyPr/>
        <a:lstStyle/>
        <a:p>
          <a:r>
            <a:rPr lang="fr-FR" dirty="0"/>
            <a:t>Fonctions</a:t>
          </a:r>
        </a:p>
      </dgm:t>
    </dgm:pt>
    <dgm:pt modelId="{15C8C284-1EF4-4CDE-AD92-E4850AE6806A}" type="parTrans" cxnId="{56288291-383E-49C1-A1B1-47D27E033DD4}">
      <dgm:prSet/>
      <dgm:spPr/>
      <dgm:t>
        <a:bodyPr/>
        <a:lstStyle/>
        <a:p>
          <a:endParaRPr lang="fr-FR"/>
        </a:p>
      </dgm:t>
    </dgm:pt>
    <dgm:pt modelId="{BAEAFA94-EA3E-4839-8204-1F35230E484E}" type="sibTrans" cxnId="{56288291-383E-49C1-A1B1-47D27E033DD4}">
      <dgm:prSet/>
      <dgm:spPr/>
      <dgm:t>
        <a:bodyPr/>
        <a:lstStyle/>
        <a:p>
          <a:endParaRPr lang="fr-FR"/>
        </a:p>
      </dgm:t>
    </dgm:pt>
    <dgm:pt modelId="{D14ECD73-5BED-40F8-8ED4-D1598C43E0C1}">
      <dgm:prSet phldrT="[Texte]"/>
      <dgm:spPr/>
      <dgm:t>
        <a:bodyPr/>
        <a:lstStyle/>
        <a:p>
          <a:r>
            <a:rPr lang="fr-FR" dirty="0"/>
            <a:t>Statistiques et probabilités</a:t>
          </a:r>
        </a:p>
      </dgm:t>
    </dgm:pt>
    <dgm:pt modelId="{AA5A729A-B266-43E1-B7BB-900229D43557}" type="parTrans" cxnId="{7655DE8A-D200-4E4D-8D19-AD28937181EE}">
      <dgm:prSet/>
      <dgm:spPr/>
      <dgm:t>
        <a:bodyPr/>
        <a:lstStyle/>
        <a:p>
          <a:endParaRPr lang="fr-FR"/>
        </a:p>
      </dgm:t>
    </dgm:pt>
    <dgm:pt modelId="{30DB51D0-D18E-42F6-8851-FDED8C923460}" type="sibTrans" cxnId="{7655DE8A-D200-4E4D-8D19-AD28937181EE}">
      <dgm:prSet/>
      <dgm:spPr/>
      <dgm:t>
        <a:bodyPr/>
        <a:lstStyle/>
        <a:p>
          <a:endParaRPr lang="fr-FR"/>
        </a:p>
      </dgm:t>
    </dgm:pt>
    <dgm:pt modelId="{410DE8D0-151E-47F5-9320-FED9D749601A}">
      <dgm:prSet phldrT="[Texte]"/>
      <dgm:spPr/>
      <dgm:t>
        <a:bodyPr/>
        <a:lstStyle/>
        <a:p>
          <a:r>
            <a:rPr lang="fr-FR" dirty="0"/>
            <a:t>Algorithmique et programmation</a:t>
          </a:r>
        </a:p>
      </dgm:t>
    </dgm:pt>
    <dgm:pt modelId="{0C02079E-524E-415D-B7E0-8393A9B27991}" type="parTrans" cxnId="{BA4EE733-0247-4051-A2E4-3061DB755312}">
      <dgm:prSet/>
      <dgm:spPr/>
      <dgm:t>
        <a:bodyPr/>
        <a:lstStyle/>
        <a:p>
          <a:endParaRPr lang="fr-FR"/>
        </a:p>
      </dgm:t>
    </dgm:pt>
    <dgm:pt modelId="{88D2E7F2-89DE-4080-BF14-BFD7551E1599}" type="sibTrans" cxnId="{BA4EE733-0247-4051-A2E4-3061DB755312}">
      <dgm:prSet/>
      <dgm:spPr/>
      <dgm:t>
        <a:bodyPr/>
        <a:lstStyle/>
        <a:p>
          <a:endParaRPr lang="fr-FR"/>
        </a:p>
      </dgm:t>
    </dgm:pt>
    <dgm:pt modelId="{E1B48536-F553-41BC-87DD-5F6659800FBD}">
      <dgm:prSet phldrT="[Texte]"/>
      <dgm:spPr/>
      <dgm:t>
        <a:bodyPr/>
        <a:lstStyle/>
        <a:p>
          <a:r>
            <a:rPr lang="fr-FR" dirty="0"/>
            <a:t>Vocabulaire ensembliste et logique </a:t>
          </a:r>
        </a:p>
      </dgm:t>
    </dgm:pt>
    <dgm:pt modelId="{20C77907-5416-4C8F-8E67-EDD07A96099F}" type="parTrans" cxnId="{C091D5C0-E803-4B23-B38C-4C131BEA7BA9}">
      <dgm:prSet/>
      <dgm:spPr/>
      <dgm:t>
        <a:bodyPr/>
        <a:lstStyle/>
        <a:p>
          <a:endParaRPr lang="fr-FR"/>
        </a:p>
      </dgm:t>
    </dgm:pt>
    <dgm:pt modelId="{1F2FF060-5AD6-4988-8C3B-9545D97F5252}" type="sibTrans" cxnId="{C091D5C0-E803-4B23-B38C-4C131BEA7BA9}">
      <dgm:prSet/>
      <dgm:spPr/>
      <dgm:t>
        <a:bodyPr/>
        <a:lstStyle/>
        <a:p>
          <a:endParaRPr lang="fr-FR"/>
        </a:p>
      </dgm:t>
    </dgm:pt>
    <dgm:pt modelId="{2347D164-4874-4B09-B710-2D2187676624}" type="pres">
      <dgm:prSet presAssocID="{40C20A74-ECE2-443D-AA5F-14CD22C1AF8E}" presName="Name0" presStyleCnt="0">
        <dgm:presLayoutVars>
          <dgm:dir/>
          <dgm:resizeHandles val="exact"/>
        </dgm:presLayoutVars>
      </dgm:prSet>
      <dgm:spPr/>
    </dgm:pt>
    <dgm:pt modelId="{0D9248A1-75AE-42AE-A8B4-E5E1A3095B6B}" type="pres">
      <dgm:prSet presAssocID="{AAE45BBC-51B8-4CDC-9A4E-469D80C23E67}" presName="node" presStyleLbl="node1" presStyleIdx="0" presStyleCnt="2" custScaleX="87676">
        <dgm:presLayoutVars>
          <dgm:bulletEnabled val="1"/>
        </dgm:presLayoutVars>
      </dgm:prSet>
      <dgm:spPr/>
    </dgm:pt>
    <dgm:pt modelId="{7BBCC93B-21F4-4D8D-8A39-CC30D94DA29D}" type="pres">
      <dgm:prSet presAssocID="{341DB5D1-C816-40E3-9F38-484E4FF17FDC}" presName="sibTrans" presStyleLbl="sibTrans2D1" presStyleIdx="0" presStyleCnt="1"/>
      <dgm:spPr/>
    </dgm:pt>
    <dgm:pt modelId="{8B69F36A-D3A1-4176-8CF3-4DF571488DE0}" type="pres">
      <dgm:prSet presAssocID="{341DB5D1-C816-40E3-9F38-484E4FF17FDC}" presName="connectorText" presStyleLbl="sibTrans2D1" presStyleIdx="0" presStyleCnt="1"/>
      <dgm:spPr/>
    </dgm:pt>
    <dgm:pt modelId="{78235DC4-28C6-44D0-8F44-C04DE1BD5D87}" type="pres">
      <dgm:prSet presAssocID="{D1E5A134-06D8-48BE-8201-3DEEA6730DD1}" presName="node" presStyleLbl="node1" presStyleIdx="1" presStyleCnt="2">
        <dgm:presLayoutVars>
          <dgm:bulletEnabled val="1"/>
        </dgm:presLayoutVars>
      </dgm:prSet>
      <dgm:spPr/>
    </dgm:pt>
  </dgm:ptLst>
  <dgm:cxnLst>
    <dgm:cxn modelId="{63274C12-6DD7-45BA-BEC7-41813463A466}" type="presOf" srcId="{19B14F5D-D7E5-4C97-B8E7-B5CBBCD0053C}" destId="{78235DC4-28C6-44D0-8F44-C04DE1BD5D87}" srcOrd="0" destOrd="3" presId="urn:microsoft.com/office/officeart/2005/8/layout/process1"/>
    <dgm:cxn modelId="{A4E38F14-F83F-4FE3-AFCC-4B25BF94B400}" type="presOf" srcId="{341DB5D1-C816-40E3-9F38-484E4FF17FDC}" destId="{7BBCC93B-21F4-4D8D-8A39-CC30D94DA29D}" srcOrd="0" destOrd="0" presId="urn:microsoft.com/office/officeart/2005/8/layout/process1"/>
    <dgm:cxn modelId="{3393E033-8CBF-4722-8041-68CABF4F9576}" type="presOf" srcId="{D1E5A134-06D8-48BE-8201-3DEEA6730DD1}" destId="{78235DC4-28C6-44D0-8F44-C04DE1BD5D87}" srcOrd="0" destOrd="0" presId="urn:microsoft.com/office/officeart/2005/8/layout/process1"/>
    <dgm:cxn modelId="{BA4EE733-0247-4051-A2E4-3061DB755312}" srcId="{D1E5A134-06D8-48BE-8201-3DEEA6730DD1}" destId="{410DE8D0-151E-47F5-9320-FED9D749601A}" srcOrd="4" destOrd="0" parTransId="{0C02079E-524E-415D-B7E0-8393A9B27991}" sibTransId="{88D2E7F2-89DE-4080-BF14-BFD7551E1599}"/>
    <dgm:cxn modelId="{9569855C-988E-43FF-905E-741E86D4C68C}" type="presOf" srcId="{D16B4AFE-D3FB-4F07-BCA9-CF951B42FB1D}" destId="{78235DC4-28C6-44D0-8F44-C04DE1BD5D87}" srcOrd="0" destOrd="1" presId="urn:microsoft.com/office/officeart/2005/8/layout/process1"/>
    <dgm:cxn modelId="{636E5863-AFBD-4AED-9041-9DDEB41A6190}" srcId="{AAE45BBC-51B8-4CDC-9A4E-469D80C23E67}" destId="{E0E6634B-C51F-42B0-9C87-CA0FF4E27B11}" srcOrd="3" destOrd="0" parTransId="{4B1170B4-789D-4693-A58D-CB315D712D10}" sibTransId="{84B634BE-96D7-4C98-970F-5EA99FD95366}"/>
    <dgm:cxn modelId="{DACD5D47-2783-428B-A226-16A07BCCD2F6}" srcId="{40C20A74-ECE2-443D-AA5F-14CD22C1AF8E}" destId="{AAE45BBC-51B8-4CDC-9A4E-469D80C23E67}" srcOrd="0" destOrd="0" parTransId="{91B18987-3175-489D-B3AC-A5C967FA988E}" sibTransId="{341DB5D1-C816-40E3-9F38-484E4FF17FDC}"/>
    <dgm:cxn modelId="{AE3AA747-B5F3-449A-90E3-43E133C3F6E1}" type="presOf" srcId="{341DB5D1-C816-40E3-9F38-484E4FF17FDC}" destId="{8B69F36A-D3A1-4176-8CF3-4DF571488DE0}" srcOrd="1" destOrd="0" presId="urn:microsoft.com/office/officeart/2005/8/layout/process1"/>
    <dgm:cxn modelId="{3BA1C355-1219-4719-868E-E44FC9857B46}" srcId="{D1E5A134-06D8-48BE-8201-3DEEA6730DD1}" destId="{4424878D-440E-49F0-877D-ED0195A00CC3}" srcOrd="1" destOrd="0" parTransId="{81CEA6B7-FC6C-48EC-AF15-6AE9F7280B81}" sibTransId="{765C7684-5E67-4969-A189-09189D51B452}"/>
    <dgm:cxn modelId="{BE72E17A-623A-4914-9240-E2FB8CC2EC83}" type="presOf" srcId="{E1B48536-F553-41BC-87DD-5F6659800FBD}" destId="{78235DC4-28C6-44D0-8F44-C04DE1BD5D87}" srcOrd="0" destOrd="6" presId="urn:microsoft.com/office/officeart/2005/8/layout/process1"/>
    <dgm:cxn modelId="{A50F917F-A883-4103-8493-71E184205BBA}" srcId="{AAE45BBC-51B8-4CDC-9A4E-469D80C23E67}" destId="{2FC7BC99-69E2-49E1-90BB-5BC320E72607}" srcOrd="1" destOrd="0" parTransId="{2EC04A06-2129-47B5-9358-A4FAC907E3D0}" sibTransId="{B19FCB0F-A281-467D-A64F-739F5F1D981F}"/>
    <dgm:cxn modelId="{2045A384-CB8A-4006-AFCE-2E93ABCA78D3}" type="presOf" srcId="{26427019-98B4-4E19-BDE1-D06861F22648}" destId="{0D9248A1-75AE-42AE-A8B4-E5E1A3095B6B}" srcOrd="0" destOrd="5" presId="urn:microsoft.com/office/officeart/2005/8/layout/process1"/>
    <dgm:cxn modelId="{E20E1B8A-3198-40C8-B876-86464FDC4BA6}" type="presOf" srcId="{40C20A74-ECE2-443D-AA5F-14CD22C1AF8E}" destId="{2347D164-4874-4B09-B710-2D2187676624}" srcOrd="0" destOrd="0" presId="urn:microsoft.com/office/officeart/2005/8/layout/process1"/>
    <dgm:cxn modelId="{7655DE8A-D200-4E4D-8D19-AD28937181EE}" srcId="{D1E5A134-06D8-48BE-8201-3DEEA6730DD1}" destId="{D14ECD73-5BED-40F8-8ED4-D1598C43E0C1}" srcOrd="3" destOrd="0" parTransId="{AA5A729A-B266-43E1-B7BB-900229D43557}" sibTransId="{30DB51D0-D18E-42F6-8851-FDED8C923460}"/>
    <dgm:cxn modelId="{0B1F2891-5D97-4BBB-9247-D158F554D305}" type="presOf" srcId="{E0E6634B-C51F-42B0-9C87-CA0FF4E27B11}" destId="{0D9248A1-75AE-42AE-A8B4-E5E1A3095B6B}" srcOrd="0" destOrd="4" presId="urn:microsoft.com/office/officeart/2005/8/layout/process1"/>
    <dgm:cxn modelId="{754B7791-434E-41F3-B30E-B658C4497338}" type="presOf" srcId="{D14ECD73-5BED-40F8-8ED4-D1598C43E0C1}" destId="{78235DC4-28C6-44D0-8F44-C04DE1BD5D87}" srcOrd="0" destOrd="4" presId="urn:microsoft.com/office/officeart/2005/8/layout/process1"/>
    <dgm:cxn modelId="{56288291-383E-49C1-A1B1-47D27E033DD4}" srcId="{D1E5A134-06D8-48BE-8201-3DEEA6730DD1}" destId="{19B14F5D-D7E5-4C97-B8E7-B5CBBCD0053C}" srcOrd="2" destOrd="0" parTransId="{15C8C284-1EF4-4CDE-AD92-E4850AE6806A}" sibTransId="{BAEAFA94-EA3E-4839-8204-1F35230E484E}"/>
    <dgm:cxn modelId="{CC17DF99-4129-49AE-870C-DF87F0E15EED}" type="presOf" srcId="{4424878D-440E-49F0-877D-ED0195A00CC3}" destId="{78235DC4-28C6-44D0-8F44-C04DE1BD5D87}" srcOrd="0" destOrd="2" presId="urn:microsoft.com/office/officeart/2005/8/layout/process1"/>
    <dgm:cxn modelId="{88F4CAA2-1A85-45B8-AA5A-7908FB391282}" srcId="{AAE45BBC-51B8-4CDC-9A4E-469D80C23E67}" destId="{1F963798-36D5-41C5-9FB8-10CFF45D5F7B}" srcOrd="2" destOrd="0" parTransId="{A6DB6DE4-B769-4CC0-8BC0-CE772EF49CD4}" sibTransId="{E8567FDE-2698-4907-A56F-AEBDA37C622B}"/>
    <dgm:cxn modelId="{BAF746AB-DCD7-4E46-86A8-39B8E446A848}" srcId="{D1E5A134-06D8-48BE-8201-3DEEA6730DD1}" destId="{D16B4AFE-D3FB-4F07-BCA9-CF951B42FB1D}" srcOrd="0" destOrd="0" parTransId="{56FAA74A-4499-4D6F-9DBF-7A362F18DE8B}" sibTransId="{0151CFA3-A383-4897-B20A-2F5C1F0CC5C5}"/>
    <dgm:cxn modelId="{F40BC3BD-5E48-4172-95A3-6EC4461B35DF}" type="presOf" srcId="{1F963798-36D5-41C5-9FB8-10CFF45D5F7B}" destId="{0D9248A1-75AE-42AE-A8B4-E5E1A3095B6B}" srcOrd="0" destOrd="3" presId="urn:microsoft.com/office/officeart/2005/8/layout/process1"/>
    <dgm:cxn modelId="{C091D5C0-E803-4B23-B38C-4C131BEA7BA9}" srcId="{D1E5A134-06D8-48BE-8201-3DEEA6730DD1}" destId="{E1B48536-F553-41BC-87DD-5F6659800FBD}" srcOrd="5" destOrd="0" parTransId="{20C77907-5416-4C8F-8E67-EDD07A96099F}" sibTransId="{1F2FF060-5AD6-4988-8C3B-9545D97F5252}"/>
    <dgm:cxn modelId="{F5A141C3-BCBC-4755-AD03-AEA319327FAE}" srcId="{40C20A74-ECE2-443D-AA5F-14CD22C1AF8E}" destId="{D1E5A134-06D8-48BE-8201-3DEEA6730DD1}" srcOrd="1" destOrd="0" parTransId="{5CF78BE8-EBB3-4DE7-95F3-4BE5FF2608BC}" sibTransId="{933A75AE-3F09-408F-B9E9-023E47D43975}"/>
    <dgm:cxn modelId="{F11803E1-7105-499C-9D10-14C683B8CA6C}" srcId="{AAE45BBC-51B8-4CDC-9A4E-469D80C23E67}" destId="{26427019-98B4-4E19-BDE1-D06861F22648}" srcOrd="4" destOrd="0" parTransId="{65570CF2-EAB5-4163-AF9C-378447617AD0}" sibTransId="{C9C5766C-B3FB-447F-96B4-AE624E7F4DC0}"/>
    <dgm:cxn modelId="{0A1EA4E4-3940-4942-95A5-674550F8081B}" type="presOf" srcId="{2FC7BC99-69E2-49E1-90BB-5BC320E72607}" destId="{0D9248A1-75AE-42AE-A8B4-E5E1A3095B6B}" srcOrd="0" destOrd="2" presId="urn:microsoft.com/office/officeart/2005/8/layout/process1"/>
    <dgm:cxn modelId="{D6615BEE-3133-4833-AA3B-431E065EA52A}" type="presOf" srcId="{410DE8D0-151E-47F5-9320-FED9D749601A}" destId="{78235DC4-28C6-44D0-8F44-C04DE1BD5D87}" srcOrd="0" destOrd="5" presId="urn:microsoft.com/office/officeart/2005/8/layout/process1"/>
    <dgm:cxn modelId="{04A480F8-20CB-4D38-BC29-94DAD6427F7D}" srcId="{AAE45BBC-51B8-4CDC-9A4E-469D80C23E67}" destId="{70BD97E3-CB5A-4247-9D52-0BA709BE8034}" srcOrd="0" destOrd="0" parTransId="{9A5FEA3C-D603-41B6-8770-7B3C50E283CD}" sibTransId="{CB0BEAA2-38A9-4DCA-93D3-71847753968F}"/>
    <dgm:cxn modelId="{90953AFD-E0B9-4A9D-A563-DB6884E3C021}" type="presOf" srcId="{70BD97E3-CB5A-4247-9D52-0BA709BE8034}" destId="{0D9248A1-75AE-42AE-A8B4-E5E1A3095B6B}" srcOrd="0" destOrd="1" presId="urn:microsoft.com/office/officeart/2005/8/layout/process1"/>
    <dgm:cxn modelId="{41A902FF-402A-4FBC-946F-4905C0A39E11}" type="presOf" srcId="{AAE45BBC-51B8-4CDC-9A4E-469D80C23E67}" destId="{0D9248A1-75AE-42AE-A8B4-E5E1A3095B6B}" srcOrd="0" destOrd="0" presId="urn:microsoft.com/office/officeart/2005/8/layout/process1"/>
    <dgm:cxn modelId="{C2BDD58F-B414-4297-B606-EA85DB312444}" type="presParOf" srcId="{2347D164-4874-4B09-B710-2D2187676624}" destId="{0D9248A1-75AE-42AE-A8B4-E5E1A3095B6B}" srcOrd="0" destOrd="0" presId="urn:microsoft.com/office/officeart/2005/8/layout/process1"/>
    <dgm:cxn modelId="{390DD464-56D7-4614-99CA-CF1BD9CBA920}" type="presParOf" srcId="{2347D164-4874-4B09-B710-2D2187676624}" destId="{7BBCC93B-21F4-4D8D-8A39-CC30D94DA29D}" srcOrd="1" destOrd="0" presId="urn:microsoft.com/office/officeart/2005/8/layout/process1"/>
    <dgm:cxn modelId="{3CF79B44-E289-496A-88BE-DC350E736805}" type="presParOf" srcId="{7BBCC93B-21F4-4D8D-8A39-CC30D94DA29D}" destId="{8B69F36A-D3A1-4176-8CF3-4DF571488DE0}" srcOrd="0" destOrd="0" presId="urn:microsoft.com/office/officeart/2005/8/layout/process1"/>
    <dgm:cxn modelId="{5601119B-2F4B-4747-B232-08995C13DEA2}" type="presParOf" srcId="{2347D164-4874-4B09-B710-2D2187676624}" destId="{78235DC4-28C6-44D0-8F44-C04DE1BD5D8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0EC5C46-A4DC-4F37-9703-FF66D29F74D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A13E105-93AA-4047-BDCC-76272987C81A}">
      <dgm:prSet phldrT="[Texte]" custT="1"/>
      <dgm:spPr>
        <a:solidFill>
          <a:srgbClr val="FA7406"/>
        </a:solidFill>
      </dgm:spPr>
      <dgm:t>
        <a:bodyPr/>
        <a:lstStyle/>
        <a:p>
          <a:r>
            <a:rPr lang="fr-FR" sz="3200" b="1" dirty="0"/>
            <a:t>Ce qui disparaît</a:t>
          </a:r>
        </a:p>
      </dgm:t>
    </dgm:pt>
    <dgm:pt modelId="{FBD8621B-6A26-4758-9B19-9B3A1A2E4D49}" type="parTrans" cxnId="{D75C8569-6175-442E-9151-7A671E12F4DB}">
      <dgm:prSet/>
      <dgm:spPr/>
      <dgm:t>
        <a:bodyPr/>
        <a:lstStyle/>
        <a:p>
          <a:endParaRPr lang="fr-FR"/>
        </a:p>
      </dgm:t>
    </dgm:pt>
    <dgm:pt modelId="{5578DDEE-97FC-4B73-B782-068848ADBD97}" type="sibTrans" cxnId="{D75C8569-6175-442E-9151-7A671E12F4DB}">
      <dgm:prSet/>
      <dgm:spPr/>
      <dgm:t>
        <a:bodyPr/>
        <a:lstStyle/>
        <a:p>
          <a:endParaRPr lang="fr-FR"/>
        </a:p>
      </dgm:t>
    </dgm:pt>
    <dgm:pt modelId="{EEB68DE7-0C3F-436E-86C7-46289B736573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2400" dirty="0"/>
            <a:t>L’enroulement de la droite numérique sur le cercle trigonométrique; </a:t>
          </a:r>
        </a:p>
      </dgm:t>
    </dgm:pt>
    <dgm:pt modelId="{8CC748F4-AA53-446D-A07F-40D719A78870}" type="parTrans" cxnId="{2C5974B0-A014-488D-88B7-92926FA4D8BA}">
      <dgm:prSet/>
      <dgm:spPr/>
      <dgm:t>
        <a:bodyPr/>
        <a:lstStyle/>
        <a:p>
          <a:endParaRPr lang="fr-FR"/>
        </a:p>
      </dgm:t>
    </dgm:pt>
    <dgm:pt modelId="{7A84ABBB-7E82-496B-AB87-EBDA94458E67}" type="sibTrans" cxnId="{2C5974B0-A014-488D-88B7-92926FA4D8BA}">
      <dgm:prSet/>
      <dgm:spPr/>
      <dgm:t>
        <a:bodyPr/>
        <a:lstStyle/>
        <a:p>
          <a:endParaRPr lang="fr-FR"/>
        </a:p>
      </dgm:t>
    </dgm:pt>
    <dgm:pt modelId="{D0A774AF-6656-47F4-8C58-D125B0671223}">
      <dgm:prSet phldrT="[Texte]" custT="1"/>
      <dgm:spPr>
        <a:solidFill>
          <a:srgbClr val="3381C7"/>
        </a:solidFill>
      </dgm:spPr>
      <dgm:t>
        <a:bodyPr/>
        <a:lstStyle/>
        <a:p>
          <a:r>
            <a:rPr lang="fr-FR" sz="3200" b="1" dirty="0"/>
            <a:t>Ce qui s’ajoute</a:t>
          </a:r>
        </a:p>
      </dgm:t>
    </dgm:pt>
    <dgm:pt modelId="{478A825C-69F9-4E62-AE0B-A7CF7E638FD9}" type="parTrans" cxnId="{B7548861-EF18-46DA-A3C0-A7FD3B3A9A6B}">
      <dgm:prSet/>
      <dgm:spPr/>
      <dgm:t>
        <a:bodyPr/>
        <a:lstStyle/>
        <a:p>
          <a:endParaRPr lang="fr-FR"/>
        </a:p>
      </dgm:t>
    </dgm:pt>
    <dgm:pt modelId="{A7A6EF62-4316-455B-9048-95AAF9903946}" type="sibTrans" cxnId="{B7548861-EF18-46DA-A3C0-A7FD3B3A9A6B}">
      <dgm:prSet/>
      <dgm:spPr/>
      <dgm:t>
        <a:bodyPr/>
        <a:lstStyle/>
        <a:p>
          <a:endParaRPr lang="fr-FR"/>
        </a:p>
      </dgm:t>
    </dgm:pt>
    <dgm:pt modelId="{55C57319-B6BA-4635-B0CC-EDEF2DC8A952}">
      <dgm:prSet phldrT="[Texte]" custT="1"/>
      <dgm:spPr/>
      <dgm:t>
        <a:bodyPr/>
        <a:lstStyle/>
        <a:p>
          <a:r>
            <a:rPr lang="fr-FR" sz="2400" dirty="0"/>
            <a:t>La notion de parité et son interprétation géométrique. </a:t>
          </a:r>
        </a:p>
      </dgm:t>
    </dgm:pt>
    <dgm:pt modelId="{8BE95368-3F11-4F3D-ADFD-D3C874BCF256}" type="parTrans" cxnId="{1F472AFB-BE5E-4B75-90F0-606E3D7C1C79}">
      <dgm:prSet/>
      <dgm:spPr/>
      <dgm:t>
        <a:bodyPr/>
        <a:lstStyle/>
        <a:p>
          <a:endParaRPr lang="fr-FR"/>
        </a:p>
      </dgm:t>
    </dgm:pt>
    <dgm:pt modelId="{118966FD-E92F-47EE-A03B-A0C5A8D2730D}" type="sibTrans" cxnId="{1F472AFB-BE5E-4B75-90F0-606E3D7C1C79}">
      <dgm:prSet/>
      <dgm:spPr/>
      <dgm:t>
        <a:bodyPr/>
        <a:lstStyle/>
        <a:p>
          <a:endParaRPr lang="fr-FR"/>
        </a:p>
      </dgm:t>
    </dgm:pt>
    <mc:AlternateContent xmlns:mc="http://schemas.openxmlformats.org/markup-compatibility/2006" xmlns:a14="http://schemas.microsoft.com/office/drawing/2010/main">
      <mc:Choice Requires="a14">
        <dgm:pt modelId="{D57D3179-6933-4D20-9457-7DD15B05B54E}">
          <dgm:prSet phldrT="[Texte]" custT="1"/>
          <dgm:spPr>
            <a:solidFill>
              <a:schemeClr val="accent2">
                <a:lumMod val="20000"/>
                <a:lumOff val="80000"/>
                <a:alpha val="90000"/>
              </a:schemeClr>
            </a:solidFill>
          </dgm:spPr>
          <dgm:t>
            <a:bodyPr/>
            <a:lstStyle/>
            <a:p>
              <a:r>
                <a:rPr lang="fr-FR" sz="2400" dirty="0"/>
                <a:t>Les fonctions trinômes ( </a:t>
              </a:r>
              <a14:m>
                <m:oMath xmlns:m="http://schemas.openxmlformats.org/officeDocument/2006/math">
                  <m:r>
                    <a:rPr lang="fr-FR" sz="2400" i="1" smtClean="0">
                      <a:solidFill>
                        <a:srgbClr val="FF0000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⊳</m:t>
                  </m:r>
                </m:oMath>
              </a14:m>
              <a:r>
                <a:rPr lang="fr-FR" sz="2400" dirty="0">
                  <a:solidFill>
                    <a:srgbClr val="FF0000"/>
                  </a:solidFill>
                </a:rPr>
                <a:t> 1</a:t>
              </a:r>
              <a:r>
                <a:rPr lang="fr-FR" sz="2400" baseline="30000" dirty="0">
                  <a:solidFill>
                    <a:srgbClr val="FF0000"/>
                  </a:solidFill>
                </a:rPr>
                <a:t>ère</a:t>
              </a:r>
              <a:r>
                <a:rPr lang="fr-FR" sz="2400" dirty="0">
                  <a:solidFill>
                    <a:srgbClr val="FF0000"/>
                  </a:solidFill>
                </a:rPr>
                <a:t> </a:t>
              </a:r>
              <a:r>
                <a:rPr lang="fr-FR" sz="2400" dirty="0"/>
                <a:t>)</a:t>
              </a:r>
            </a:p>
          </dgm:t>
        </dgm:pt>
      </mc:Choice>
      <mc:Fallback xmlns="">
        <dgm:pt modelId="{D57D3179-6933-4D20-9457-7DD15B05B54E}">
          <dgm:prSet phldrT="[Texte]" custT="1"/>
          <dgm:spPr>
            <a:solidFill>
              <a:schemeClr val="accent2">
                <a:lumMod val="20000"/>
                <a:lumOff val="80000"/>
                <a:alpha val="90000"/>
              </a:schemeClr>
            </a:solidFill>
          </dgm:spPr>
          <dgm:t>
            <a:bodyPr/>
            <a:lstStyle/>
            <a:p>
              <a:r>
                <a:rPr lang="fr-FR" sz="2400" dirty="0"/>
                <a:t>Les fonctions trinômes ( </a:t>
              </a:r>
              <a:r>
                <a:rPr lang="fr-FR" sz="2400" i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⊳</a:t>
              </a:r>
              <a:r>
                <a:rPr lang="fr-FR" sz="2400" dirty="0">
                  <a:solidFill>
                    <a:srgbClr val="FF0000"/>
                  </a:solidFill>
                </a:rPr>
                <a:t> 1</a:t>
              </a:r>
              <a:r>
                <a:rPr lang="fr-FR" sz="2400" baseline="30000" dirty="0">
                  <a:solidFill>
                    <a:srgbClr val="FF0000"/>
                  </a:solidFill>
                </a:rPr>
                <a:t>ère</a:t>
              </a:r>
              <a:r>
                <a:rPr lang="fr-FR" sz="2400" dirty="0">
                  <a:solidFill>
                    <a:srgbClr val="FF0000"/>
                  </a:solidFill>
                </a:rPr>
                <a:t> </a:t>
              </a:r>
              <a:r>
                <a:rPr lang="fr-FR" sz="2400" dirty="0"/>
                <a:t>)</a:t>
              </a:r>
            </a:p>
          </dgm:t>
        </dgm:pt>
      </mc:Fallback>
    </mc:AlternateContent>
    <dgm:pt modelId="{CD07EF55-9193-4897-9789-FE12475376E7}" type="parTrans" cxnId="{1DF725E3-8116-4791-969B-761BE2001BE1}">
      <dgm:prSet/>
      <dgm:spPr/>
      <dgm:t>
        <a:bodyPr/>
        <a:lstStyle/>
        <a:p>
          <a:endParaRPr lang="fr-FR"/>
        </a:p>
      </dgm:t>
    </dgm:pt>
    <dgm:pt modelId="{9792E10D-44E0-43C3-A483-3736B40E20A4}" type="sibTrans" cxnId="{1DF725E3-8116-4791-969B-761BE2001BE1}">
      <dgm:prSet/>
      <dgm:spPr/>
      <dgm:t>
        <a:bodyPr/>
        <a:lstStyle/>
        <a:p>
          <a:endParaRPr lang="fr-FR"/>
        </a:p>
      </dgm:t>
    </dgm:pt>
    <dgm:pt modelId="{C58A0DB3-8A1C-4E06-9613-89FA09858393}">
      <dgm:prSet phldrT="[Texte]" custT="1"/>
      <dgm:spPr/>
      <dgm:t>
        <a:bodyPr/>
        <a:lstStyle/>
        <a:p>
          <a:pPr>
            <a:buNone/>
          </a:pPr>
          <a:r>
            <a:rPr lang="fr-FR" sz="2400" dirty="0">
              <a:solidFill>
                <a:srgbClr val="FF0000"/>
              </a:solidFill>
            </a:rPr>
            <a:t>Auparavant en 1</a:t>
          </a:r>
          <a:r>
            <a:rPr lang="fr-FR" sz="2400" baseline="30000" dirty="0">
              <a:solidFill>
                <a:srgbClr val="FF0000"/>
              </a:solidFill>
            </a:rPr>
            <a:t>ère</a:t>
          </a:r>
          <a:r>
            <a:rPr lang="fr-FR" sz="2400" dirty="0">
              <a:solidFill>
                <a:srgbClr val="FF0000"/>
              </a:solidFill>
            </a:rPr>
            <a:t> :                                         </a:t>
          </a:r>
          <a:r>
            <a:rPr lang="fr-FR" sz="2400" dirty="0"/>
            <a:t>- la fonction cube ;                                             - la fonction racine carrée.</a:t>
          </a:r>
        </a:p>
      </dgm:t>
    </dgm:pt>
    <dgm:pt modelId="{BE628593-5B7F-47C0-BD80-78D0AB0046A2}" type="parTrans" cxnId="{DAAE8476-16D3-4733-AA2B-045B2F831F38}">
      <dgm:prSet/>
      <dgm:spPr/>
      <dgm:t>
        <a:bodyPr/>
        <a:lstStyle/>
        <a:p>
          <a:endParaRPr lang="fr-NC"/>
        </a:p>
      </dgm:t>
    </dgm:pt>
    <dgm:pt modelId="{327779F1-799B-49B4-B980-446B2F48E133}" type="sibTrans" cxnId="{DAAE8476-16D3-4733-AA2B-045B2F831F38}">
      <dgm:prSet/>
      <dgm:spPr/>
      <dgm:t>
        <a:bodyPr/>
        <a:lstStyle/>
        <a:p>
          <a:endParaRPr lang="fr-NC"/>
        </a:p>
      </dgm:t>
    </dgm:pt>
    <dgm:pt modelId="{1E7F477B-B9E3-4BB3-A532-721080ADD2C2}">
      <dgm:prSet phldrT="[Texte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r-FR" sz="2400" dirty="0"/>
            <a:t>Démonstrations :</a:t>
          </a:r>
        </a:p>
      </dgm:t>
    </dgm:pt>
    <dgm:pt modelId="{2ECFD1AB-EDDF-4A23-BF28-86A5CCD3111B}" type="parTrans" cxnId="{AF0C6036-6E33-486B-93D8-C465C5FBBFA8}">
      <dgm:prSet/>
      <dgm:spPr/>
      <dgm:t>
        <a:bodyPr/>
        <a:lstStyle/>
        <a:p>
          <a:endParaRPr lang="fr-NC"/>
        </a:p>
      </dgm:t>
    </dgm:pt>
    <dgm:pt modelId="{4F27E6D0-8D59-498B-983F-CB49436AD877}" type="sibTrans" cxnId="{AF0C6036-6E33-486B-93D8-C465C5FBBFA8}">
      <dgm:prSet/>
      <dgm:spPr/>
      <dgm:t>
        <a:bodyPr/>
        <a:lstStyle/>
        <a:p>
          <a:endParaRPr lang="fr-NC"/>
        </a:p>
      </dgm:t>
    </dgm:pt>
    <dgm:pt modelId="{243346A9-494D-4037-BADD-65505B077036}">
      <dgm:prSet phldrT="[Texte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fr-FR" sz="2400" dirty="0"/>
            <a:t>	- positions relatives de courbes.</a:t>
          </a:r>
        </a:p>
      </dgm:t>
    </dgm:pt>
    <dgm:pt modelId="{2625CDEF-7C84-4B65-9911-B35CA60D2C63}" type="parTrans" cxnId="{F6230BEC-5377-44B4-B1B4-90B11E759FB3}">
      <dgm:prSet/>
      <dgm:spPr/>
      <dgm:t>
        <a:bodyPr/>
        <a:lstStyle/>
        <a:p>
          <a:endParaRPr lang="fr-NC"/>
        </a:p>
      </dgm:t>
    </dgm:pt>
    <dgm:pt modelId="{CF43B7DF-F6E4-4624-9537-43AF471FD51B}" type="sibTrans" cxnId="{F6230BEC-5377-44B4-B1B4-90B11E759FB3}">
      <dgm:prSet/>
      <dgm:spPr/>
      <dgm:t>
        <a:bodyPr/>
        <a:lstStyle/>
        <a:p>
          <a:endParaRPr lang="fr-NC"/>
        </a:p>
      </dgm:t>
    </dgm:pt>
    <dgm:pt modelId="{4183C943-C470-44AD-88F9-2A05D15A65BE}">
      <dgm:prSet phldrT="[Texte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fr-FR" sz="2400" dirty="0"/>
            <a:t>- variations des fonctions carré, inverse et cube.</a:t>
          </a:r>
        </a:p>
      </dgm:t>
    </dgm:pt>
    <dgm:pt modelId="{A0457E8D-8A78-4F91-8FE4-2EFCAF7934D8}" type="parTrans" cxnId="{FF4A0C8D-8A27-4E56-9D85-BA8F35AF3CD6}">
      <dgm:prSet/>
      <dgm:spPr/>
      <dgm:t>
        <a:bodyPr/>
        <a:lstStyle/>
        <a:p>
          <a:endParaRPr lang="fr-NC"/>
        </a:p>
      </dgm:t>
    </dgm:pt>
    <dgm:pt modelId="{8457A6DF-A8BD-4E02-BAED-1328C65BFFDE}" type="sibTrans" cxnId="{FF4A0C8D-8A27-4E56-9D85-BA8F35AF3CD6}">
      <dgm:prSet/>
      <dgm:spPr/>
      <dgm:t>
        <a:bodyPr/>
        <a:lstStyle/>
        <a:p>
          <a:endParaRPr lang="fr-NC"/>
        </a:p>
      </dgm:t>
    </dgm:pt>
    <dgm:pt modelId="{1952BC99-34AA-1047-947A-3BCE48B57DE0}" type="pres">
      <dgm:prSet presAssocID="{90EC5C46-A4DC-4F37-9703-FF66D29F74D7}" presName="Name0" presStyleCnt="0">
        <dgm:presLayoutVars>
          <dgm:dir/>
          <dgm:animLvl val="lvl"/>
          <dgm:resizeHandles val="exact"/>
        </dgm:presLayoutVars>
      </dgm:prSet>
      <dgm:spPr/>
    </dgm:pt>
    <dgm:pt modelId="{D423C4A6-740E-5541-A474-ACFF298D2514}" type="pres">
      <dgm:prSet presAssocID="{3A13E105-93AA-4047-BDCC-76272987C81A}" presName="composite" presStyleCnt="0"/>
      <dgm:spPr/>
    </dgm:pt>
    <dgm:pt modelId="{C9B88075-9AC7-BE42-BE1B-0F811F4B3E81}" type="pres">
      <dgm:prSet presAssocID="{3A13E105-93AA-4047-BDCC-76272987C81A}" presName="parTx" presStyleLbl="alignNode1" presStyleIdx="0" presStyleCnt="2" custScaleY="79887">
        <dgm:presLayoutVars>
          <dgm:chMax val="0"/>
          <dgm:chPref val="0"/>
          <dgm:bulletEnabled val="1"/>
        </dgm:presLayoutVars>
      </dgm:prSet>
      <dgm:spPr/>
    </dgm:pt>
    <dgm:pt modelId="{C000CF0B-63D7-A841-A0CC-CEB33F8A968B}" type="pres">
      <dgm:prSet presAssocID="{3A13E105-93AA-4047-BDCC-76272987C81A}" presName="desTx" presStyleLbl="alignAccFollowNode1" presStyleIdx="0" presStyleCnt="2" custLinFactNeighborX="276" custLinFactNeighborY="7360">
        <dgm:presLayoutVars>
          <dgm:bulletEnabled val="1"/>
        </dgm:presLayoutVars>
      </dgm:prSet>
      <dgm:spPr/>
    </dgm:pt>
    <dgm:pt modelId="{78932FC0-CF16-FF40-B5B5-1677FDC2015F}" type="pres">
      <dgm:prSet presAssocID="{5578DDEE-97FC-4B73-B782-068848ADBD97}" presName="space" presStyleCnt="0"/>
      <dgm:spPr/>
    </dgm:pt>
    <dgm:pt modelId="{CA3250A6-5ECA-9040-86FC-7FD5D211826A}" type="pres">
      <dgm:prSet presAssocID="{D0A774AF-6656-47F4-8C58-D125B0671223}" presName="composite" presStyleCnt="0"/>
      <dgm:spPr/>
    </dgm:pt>
    <dgm:pt modelId="{982227F0-2EB5-F64D-8E8E-E6046753B95F}" type="pres">
      <dgm:prSet presAssocID="{D0A774AF-6656-47F4-8C58-D125B0671223}" presName="parTx" presStyleLbl="alignNode1" presStyleIdx="1" presStyleCnt="2" custScaleY="79887">
        <dgm:presLayoutVars>
          <dgm:chMax val="0"/>
          <dgm:chPref val="0"/>
          <dgm:bulletEnabled val="1"/>
        </dgm:presLayoutVars>
      </dgm:prSet>
      <dgm:spPr/>
    </dgm:pt>
    <dgm:pt modelId="{2E82CDE7-0D2A-CF4A-92A0-104640DCB909}" type="pres">
      <dgm:prSet presAssocID="{D0A774AF-6656-47F4-8C58-D125B0671223}" presName="desTx" presStyleLbl="alignAccFollowNode1" presStyleIdx="1" presStyleCnt="2" custScaleX="111191" custLinFactNeighborX="0" custLinFactNeighborY="7360">
        <dgm:presLayoutVars>
          <dgm:bulletEnabled val="1"/>
        </dgm:presLayoutVars>
      </dgm:prSet>
      <dgm:spPr/>
    </dgm:pt>
  </dgm:ptLst>
  <dgm:cxnLst>
    <dgm:cxn modelId="{EE3B5E19-7FAC-A440-8B8F-91A7F862ED8D}" type="presOf" srcId="{D0A774AF-6656-47F4-8C58-D125B0671223}" destId="{982227F0-2EB5-F64D-8E8E-E6046753B95F}" srcOrd="0" destOrd="0" presId="urn:microsoft.com/office/officeart/2005/8/layout/hList1"/>
    <dgm:cxn modelId="{729B0523-430A-4199-9512-D9E9AD9E38C0}" type="presOf" srcId="{4183C943-C470-44AD-88F9-2A05D15A65BE}" destId="{2E82CDE7-0D2A-CF4A-92A0-104640DCB909}" srcOrd="0" destOrd="4" presId="urn:microsoft.com/office/officeart/2005/8/layout/hList1"/>
    <dgm:cxn modelId="{0FCCD224-27ED-A446-990E-3F4E02FA892C}" type="presOf" srcId="{D57D3179-6933-4D20-9457-7DD15B05B54E}" destId="{C000CF0B-63D7-A841-A0CC-CEB33F8A968B}" srcOrd="0" destOrd="1" presId="urn:microsoft.com/office/officeart/2005/8/layout/hList1"/>
    <dgm:cxn modelId="{1A9C8B26-5FD5-9A44-B10F-1D12D29123CB}" type="presOf" srcId="{55C57319-B6BA-4635-B0CC-EDEF2DC8A952}" destId="{2E82CDE7-0D2A-CF4A-92A0-104640DCB909}" srcOrd="0" destOrd="0" presId="urn:microsoft.com/office/officeart/2005/8/layout/hList1"/>
    <dgm:cxn modelId="{AF0C6036-6E33-486B-93D8-C465C5FBBFA8}" srcId="{D0A774AF-6656-47F4-8C58-D125B0671223}" destId="{1E7F477B-B9E3-4BB3-A532-721080ADD2C2}" srcOrd="2" destOrd="0" parTransId="{2ECFD1AB-EDDF-4A23-BF28-86A5CCD3111B}" sibTransId="{4F27E6D0-8D59-498B-983F-CB49436AD877}"/>
    <dgm:cxn modelId="{B7548861-EF18-46DA-A3C0-A7FD3B3A9A6B}" srcId="{90EC5C46-A4DC-4F37-9703-FF66D29F74D7}" destId="{D0A774AF-6656-47F4-8C58-D125B0671223}" srcOrd="1" destOrd="0" parTransId="{478A825C-69F9-4E62-AE0B-A7CF7E638FD9}" sibTransId="{A7A6EF62-4316-455B-9048-95AAF9903946}"/>
    <dgm:cxn modelId="{D75C8569-6175-442E-9151-7A671E12F4DB}" srcId="{90EC5C46-A4DC-4F37-9703-FF66D29F74D7}" destId="{3A13E105-93AA-4047-BDCC-76272987C81A}" srcOrd="0" destOrd="0" parTransId="{FBD8621B-6A26-4758-9B19-9B3A1A2E4D49}" sibTransId="{5578DDEE-97FC-4B73-B782-068848ADBD97}"/>
    <dgm:cxn modelId="{A5DEB049-368B-42EC-9452-EEA64A1395A5}" type="presOf" srcId="{1E7F477B-B9E3-4BB3-A532-721080ADD2C2}" destId="{2E82CDE7-0D2A-CF4A-92A0-104640DCB909}" srcOrd="0" destOrd="2" presId="urn:microsoft.com/office/officeart/2005/8/layout/hList1"/>
    <dgm:cxn modelId="{BEAA5075-CF4B-4F87-A13F-A4FC33F056F4}" type="presOf" srcId="{C58A0DB3-8A1C-4E06-9613-89FA09858393}" destId="{2E82CDE7-0D2A-CF4A-92A0-104640DCB909}" srcOrd="0" destOrd="1" presId="urn:microsoft.com/office/officeart/2005/8/layout/hList1"/>
    <dgm:cxn modelId="{DAAE8476-16D3-4733-AA2B-045B2F831F38}" srcId="{D0A774AF-6656-47F4-8C58-D125B0671223}" destId="{C58A0DB3-8A1C-4E06-9613-89FA09858393}" srcOrd="1" destOrd="0" parTransId="{BE628593-5B7F-47C0-BD80-78D0AB0046A2}" sibTransId="{327779F1-799B-49B4-B980-446B2F48E133}"/>
    <dgm:cxn modelId="{15E4BF7D-62CE-004D-A93C-8147992107B2}" type="presOf" srcId="{EEB68DE7-0C3F-436E-86C7-46289B736573}" destId="{C000CF0B-63D7-A841-A0CC-CEB33F8A968B}" srcOrd="0" destOrd="0" presId="urn:microsoft.com/office/officeart/2005/8/layout/hList1"/>
    <dgm:cxn modelId="{FF4A0C8D-8A27-4E56-9D85-BA8F35AF3CD6}" srcId="{243346A9-494D-4037-BADD-65505B077036}" destId="{4183C943-C470-44AD-88F9-2A05D15A65BE}" srcOrd="0" destOrd="0" parTransId="{A0457E8D-8A78-4F91-8FE4-2EFCAF7934D8}" sibTransId="{8457A6DF-A8BD-4E02-BAED-1328C65BFFDE}"/>
    <dgm:cxn modelId="{681EDEA8-063E-4D0F-A82E-9A0FF1B8B777}" type="presOf" srcId="{243346A9-494D-4037-BADD-65505B077036}" destId="{2E82CDE7-0D2A-CF4A-92A0-104640DCB909}" srcOrd="0" destOrd="3" presId="urn:microsoft.com/office/officeart/2005/8/layout/hList1"/>
    <dgm:cxn modelId="{2C5974B0-A014-488D-88B7-92926FA4D8BA}" srcId="{3A13E105-93AA-4047-BDCC-76272987C81A}" destId="{EEB68DE7-0C3F-436E-86C7-46289B736573}" srcOrd="0" destOrd="0" parTransId="{8CC748F4-AA53-446D-A07F-40D719A78870}" sibTransId="{7A84ABBB-7E82-496B-AB87-EBDA94458E67}"/>
    <dgm:cxn modelId="{565059E0-777D-0A42-A4EA-FBD8856FF04A}" type="presOf" srcId="{90EC5C46-A4DC-4F37-9703-FF66D29F74D7}" destId="{1952BC99-34AA-1047-947A-3BCE48B57DE0}" srcOrd="0" destOrd="0" presId="urn:microsoft.com/office/officeart/2005/8/layout/hList1"/>
    <dgm:cxn modelId="{1DF725E3-8116-4791-969B-761BE2001BE1}" srcId="{3A13E105-93AA-4047-BDCC-76272987C81A}" destId="{D57D3179-6933-4D20-9457-7DD15B05B54E}" srcOrd="1" destOrd="0" parTransId="{CD07EF55-9193-4897-9789-FE12475376E7}" sibTransId="{9792E10D-44E0-43C3-A483-3736B40E20A4}"/>
    <dgm:cxn modelId="{F6230BEC-5377-44B4-B1B4-90B11E759FB3}" srcId="{1E7F477B-B9E3-4BB3-A532-721080ADD2C2}" destId="{243346A9-494D-4037-BADD-65505B077036}" srcOrd="0" destOrd="0" parTransId="{2625CDEF-7C84-4B65-9911-B35CA60D2C63}" sibTransId="{CF43B7DF-F6E4-4624-9537-43AF471FD51B}"/>
    <dgm:cxn modelId="{759B68EC-2BEF-4A4D-8C3A-3748D15270BB}" type="presOf" srcId="{3A13E105-93AA-4047-BDCC-76272987C81A}" destId="{C9B88075-9AC7-BE42-BE1B-0F811F4B3E81}" srcOrd="0" destOrd="0" presId="urn:microsoft.com/office/officeart/2005/8/layout/hList1"/>
    <dgm:cxn modelId="{1F472AFB-BE5E-4B75-90F0-606E3D7C1C79}" srcId="{D0A774AF-6656-47F4-8C58-D125B0671223}" destId="{55C57319-B6BA-4635-B0CC-EDEF2DC8A952}" srcOrd="0" destOrd="0" parTransId="{8BE95368-3F11-4F3D-ADFD-D3C874BCF256}" sibTransId="{118966FD-E92F-47EE-A03B-A0C5A8D2730D}"/>
    <dgm:cxn modelId="{643EF073-A198-A241-B30E-6E991FB80725}" type="presParOf" srcId="{1952BC99-34AA-1047-947A-3BCE48B57DE0}" destId="{D423C4A6-740E-5541-A474-ACFF298D2514}" srcOrd="0" destOrd="0" presId="urn:microsoft.com/office/officeart/2005/8/layout/hList1"/>
    <dgm:cxn modelId="{25AD2A07-FE37-134D-9A1D-73796DDC4BAC}" type="presParOf" srcId="{D423C4A6-740E-5541-A474-ACFF298D2514}" destId="{C9B88075-9AC7-BE42-BE1B-0F811F4B3E81}" srcOrd="0" destOrd="0" presId="urn:microsoft.com/office/officeart/2005/8/layout/hList1"/>
    <dgm:cxn modelId="{3857B992-40A3-5341-813A-C0B69432E0F2}" type="presParOf" srcId="{D423C4A6-740E-5541-A474-ACFF298D2514}" destId="{C000CF0B-63D7-A841-A0CC-CEB33F8A968B}" srcOrd="1" destOrd="0" presId="urn:microsoft.com/office/officeart/2005/8/layout/hList1"/>
    <dgm:cxn modelId="{E15A4719-AE3A-184B-B6A8-F303D464EC95}" type="presParOf" srcId="{1952BC99-34AA-1047-947A-3BCE48B57DE0}" destId="{78932FC0-CF16-FF40-B5B5-1677FDC2015F}" srcOrd="1" destOrd="0" presId="urn:microsoft.com/office/officeart/2005/8/layout/hList1"/>
    <dgm:cxn modelId="{D9B16035-4BD4-DD4C-8AB8-CB4A67901592}" type="presParOf" srcId="{1952BC99-34AA-1047-947A-3BCE48B57DE0}" destId="{CA3250A6-5ECA-9040-86FC-7FD5D211826A}" srcOrd="2" destOrd="0" presId="urn:microsoft.com/office/officeart/2005/8/layout/hList1"/>
    <dgm:cxn modelId="{C94EA331-C60B-D747-B290-09B169BB72EF}" type="presParOf" srcId="{CA3250A6-5ECA-9040-86FC-7FD5D211826A}" destId="{982227F0-2EB5-F64D-8E8E-E6046753B95F}" srcOrd="0" destOrd="0" presId="urn:microsoft.com/office/officeart/2005/8/layout/hList1"/>
    <dgm:cxn modelId="{D97C6F42-321C-3046-9B94-85E1BFEB5A57}" type="presParOf" srcId="{CA3250A6-5ECA-9040-86FC-7FD5D211826A}" destId="{2E82CDE7-0D2A-CF4A-92A0-104640DCB9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0EC5C46-A4DC-4F37-9703-FF66D29F74D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A13E105-93AA-4047-BDCC-76272987C81A}">
      <dgm:prSet phldrT="[Texte]" custT="1"/>
      <dgm:spPr>
        <a:solidFill>
          <a:srgbClr val="FA7406"/>
        </a:solidFill>
      </dgm:spPr>
      <dgm:t>
        <a:bodyPr/>
        <a:lstStyle/>
        <a:p>
          <a:r>
            <a:rPr lang="fr-FR" sz="3200" b="1" dirty="0"/>
            <a:t>Ce qui disparaît</a:t>
          </a:r>
        </a:p>
      </dgm:t>
    </dgm:pt>
    <dgm:pt modelId="{FBD8621B-6A26-4758-9B19-9B3A1A2E4D49}" type="parTrans" cxnId="{D75C8569-6175-442E-9151-7A671E12F4DB}">
      <dgm:prSet/>
      <dgm:spPr/>
      <dgm:t>
        <a:bodyPr/>
        <a:lstStyle/>
        <a:p>
          <a:endParaRPr lang="fr-FR"/>
        </a:p>
      </dgm:t>
    </dgm:pt>
    <dgm:pt modelId="{5578DDEE-97FC-4B73-B782-068848ADBD97}" type="sibTrans" cxnId="{D75C8569-6175-442E-9151-7A671E12F4DB}">
      <dgm:prSet/>
      <dgm:spPr/>
      <dgm:t>
        <a:bodyPr/>
        <a:lstStyle/>
        <a:p>
          <a:endParaRPr lang="fr-FR"/>
        </a:p>
      </dgm:t>
    </dgm:pt>
    <dgm:pt modelId="{EEB68DE7-0C3F-436E-86C7-46289B736573}">
      <dgm:prSet phldrT="[Texte]" custT="1"/>
      <dgm:spPr>
        <a:blipFill>
          <a:blip xmlns:r="http://schemas.openxmlformats.org/officeDocument/2006/relationships" r:embed="rId1"/>
          <a:stretch>
            <a:fillRect l="-1172"/>
          </a:stretch>
        </a:blipFill>
      </dgm:spPr>
      <dgm:t>
        <a:bodyPr/>
        <a:lstStyle/>
        <a:p>
          <a:r>
            <a:rPr lang="fr-NC">
              <a:noFill/>
            </a:rPr>
            <a:t> </a:t>
          </a:r>
        </a:p>
      </dgm:t>
    </dgm:pt>
    <dgm:pt modelId="{8CC748F4-AA53-446D-A07F-40D719A78870}" type="parTrans" cxnId="{2C5974B0-A014-488D-88B7-92926FA4D8BA}">
      <dgm:prSet/>
      <dgm:spPr/>
      <dgm:t>
        <a:bodyPr/>
        <a:lstStyle/>
        <a:p>
          <a:endParaRPr lang="fr-FR"/>
        </a:p>
      </dgm:t>
    </dgm:pt>
    <dgm:pt modelId="{7A84ABBB-7E82-496B-AB87-EBDA94458E67}" type="sibTrans" cxnId="{2C5974B0-A014-488D-88B7-92926FA4D8BA}">
      <dgm:prSet/>
      <dgm:spPr/>
      <dgm:t>
        <a:bodyPr/>
        <a:lstStyle/>
        <a:p>
          <a:endParaRPr lang="fr-FR"/>
        </a:p>
      </dgm:t>
    </dgm:pt>
    <dgm:pt modelId="{D0A774AF-6656-47F4-8C58-D125B0671223}">
      <dgm:prSet phldrT="[Texte]" custT="1"/>
      <dgm:spPr>
        <a:solidFill>
          <a:srgbClr val="3381C7"/>
        </a:solidFill>
      </dgm:spPr>
      <dgm:t>
        <a:bodyPr/>
        <a:lstStyle/>
        <a:p>
          <a:r>
            <a:rPr lang="fr-FR" sz="3200" b="1" dirty="0"/>
            <a:t>Ce qui s’ajoute</a:t>
          </a:r>
        </a:p>
      </dgm:t>
    </dgm:pt>
    <dgm:pt modelId="{478A825C-69F9-4E62-AE0B-A7CF7E638FD9}" type="parTrans" cxnId="{B7548861-EF18-46DA-A3C0-A7FD3B3A9A6B}">
      <dgm:prSet/>
      <dgm:spPr/>
      <dgm:t>
        <a:bodyPr/>
        <a:lstStyle/>
        <a:p>
          <a:endParaRPr lang="fr-FR"/>
        </a:p>
      </dgm:t>
    </dgm:pt>
    <dgm:pt modelId="{A7A6EF62-4316-455B-9048-95AAF9903946}" type="sibTrans" cxnId="{B7548861-EF18-46DA-A3C0-A7FD3B3A9A6B}">
      <dgm:prSet/>
      <dgm:spPr/>
      <dgm:t>
        <a:bodyPr/>
        <a:lstStyle/>
        <a:p>
          <a:endParaRPr lang="fr-FR"/>
        </a:p>
      </dgm:t>
    </dgm:pt>
    <dgm:pt modelId="{55C57319-B6BA-4635-B0CC-EDEF2DC8A952}">
      <dgm:prSet phldrT="[Texte]" custT="1"/>
      <dgm:spPr/>
      <dgm:t>
        <a:bodyPr/>
        <a:lstStyle/>
        <a:p>
          <a:r>
            <a:rPr lang="fr-FR" sz="2400" dirty="0"/>
            <a:t>La notion de parité et son interprétation géométrique. </a:t>
          </a:r>
        </a:p>
      </dgm:t>
    </dgm:pt>
    <dgm:pt modelId="{8BE95368-3F11-4F3D-ADFD-D3C874BCF256}" type="parTrans" cxnId="{1F472AFB-BE5E-4B75-90F0-606E3D7C1C79}">
      <dgm:prSet/>
      <dgm:spPr/>
      <dgm:t>
        <a:bodyPr/>
        <a:lstStyle/>
        <a:p>
          <a:endParaRPr lang="fr-FR"/>
        </a:p>
      </dgm:t>
    </dgm:pt>
    <dgm:pt modelId="{118966FD-E92F-47EE-A03B-A0C5A8D2730D}" type="sibTrans" cxnId="{1F472AFB-BE5E-4B75-90F0-606E3D7C1C79}">
      <dgm:prSet/>
      <dgm:spPr/>
      <dgm:t>
        <a:bodyPr/>
        <a:lstStyle/>
        <a:p>
          <a:endParaRPr lang="fr-FR"/>
        </a:p>
      </dgm:t>
    </dgm:pt>
    <dgm:pt modelId="{D57D3179-6933-4D20-9457-7DD15B05B54E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NC">
              <a:noFill/>
            </a:rPr>
            <a:t> </a:t>
          </a:r>
        </a:p>
      </dgm:t>
    </dgm:pt>
    <dgm:pt modelId="{CD07EF55-9193-4897-9789-FE12475376E7}" type="parTrans" cxnId="{1DF725E3-8116-4791-969B-761BE2001BE1}">
      <dgm:prSet/>
      <dgm:spPr/>
      <dgm:t>
        <a:bodyPr/>
        <a:lstStyle/>
        <a:p>
          <a:endParaRPr lang="fr-FR"/>
        </a:p>
      </dgm:t>
    </dgm:pt>
    <dgm:pt modelId="{9792E10D-44E0-43C3-A483-3736B40E20A4}" type="sibTrans" cxnId="{1DF725E3-8116-4791-969B-761BE2001BE1}">
      <dgm:prSet/>
      <dgm:spPr/>
      <dgm:t>
        <a:bodyPr/>
        <a:lstStyle/>
        <a:p>
          <a:endParaRPr lang="fr-FR"/>
        </a:p>
      </dgm:t>
    </dgm:pt>
    <dgm:pt modelId="{C58A0DB3-8A1C-4E06-9613-89FA09858393}">
      <dgm:prSet phldrT="[Texte]" custT="1"/>
      <dgm:spPr/>
      <dgm:t>
        <a:bodyPr/>
        <a:lstStyle/>
        <a:p>
          <a:pPr>
            <a:buNone/>
          </a:pPr>
          <a:r>
            <a:rPr lang="fr-FR" sz="2400" dirty="0">
              <a:solidFill>
                <a:srgbClr val="FF0000"/>
              </a:solidFill>
            </a:rPr>
            <a:t>Auparavant en 1</a:t>
          </a:r>
          <a:r>
            <a:rPr lang="fr-FR" sz="2400" baseline="30000" dirty="0">
              <a:solidFill>
                <a:srgbClr val="FF0000"/>
              </a:solidFill>
            </a:rPr>
            <a:t>ère</a:t>
          </a:r>
          <a:r>
            <a:rPr lang="fr-FR" sz="2400" dirty="0">
              <a:solidFill>
                <a:srgbClr val="FF0000"/>
              </a:solidFill>
            </a:rPr>
            <a:t> :                                         </a:t>
          </a:r>
          <a:r>
            <a:rPr lang="fr-FR" sz="2400" dirty="0"/>
            <a:t>- la fonction cube ;                                             - la fonction racine carrée.</a:t>
          </a:r>
        </a:p>
      </dgm:t>
    </dgm:pt>
    <dgm:pt modelId="{BE628593-5B7F-47C0-BD80-78D0AB0046A2}" type="parTrans" cxnId="{DAAE8476-16D3-4733-AA2B-045B2F831F38}">
      <dgm:prSet/>
      <dgm:spPr/>
      <dgm:t>
        <a:bodyPr/>
        <a:lstStyle/>
        <a:p>
          <a:endParaRPr lang="fr-NC"/>
        </a:p>
      </dgm:t>
    </dgm:pt>
    <dgm:pt modelId="{327779F1-799B-49B4-B980-446B2F48E133}" type="sibTrans" cxnId="{DAAE8476-16D3-4733-AA2B-045B2F831F38}">
      <dgm:prSet/>
      <dgm:spPr/>
      <dgm:t>
        <a:bodyPr/>
        <a:lstStyle/>
        <a:p>
          <a:endParaRPr lang="fr-NC"/>
        </a:p>
      </dgm:t>
    </dgm:pt>
    <dgm:pt modelId="{1E7F477B-B9E3-4BB3-A532-721080ADD2C2}">
      <dgm:prSet phldrT="[Texte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r-FR" sz="2400" dirty="0"/>
            <a:t>Démonstrations :</a:t>
          </a:r>
        </a:p>
      </dgm:t>
    </dgm:pt>
    <dgm:pt modelId="{2ECFD1AB-EDDF-4A23-BF28-86A5CCD3111B}" type="parTrans" cxnId="{AF0C6036-6E33-486B-93D8-C465C5FBBFA8}">
      <dgm:prSet/>
      <dgm:spPr/>
      <dgm:t>
        <a:bodyPr/>
        <a:lstStyle/>
        <a:p>
          <a:endParaRPr lang="fr-NC"/>
        </a:p>
      </dgm:t>
    </dgm:pt>
    <dgm:pt modelId="{4F27E6D0-8D59-498B-983F-CB49436AD877}" type="sibTrans" cxnId="{AF0C6036-6E33-486B-93D8-C465C5FBBFA8}">
      <dgm:prSet/>
      <dgm:spPr/>
      <dgm:t>
        <a:bodyPr/>
        <a:lstStyle/>
        <a:p>
          <a:endParaRPr lang="fr-NC"/>
        </a:p>
      </dgm:t>
    </dgm:pt>
    <dgm:pt modelId="{243346A9-494D-4037-BADD-65505B077036}">
      <dgm:prSet phldrT="[Texte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fr-FR" sz="2400" dirty="0"/>
            <a:t>	- positions relatives de courbes.</a:t>
          </a:r>
        </a:p>
      </dgm:t>
    </dgm:pt>
    <dgm:pt modelId="{2625CDEF-7C84-4B65-9911-B35CA60D2C63}" type="parTrans" cxnId="{F6230BEC-5377-44B4-B1B4-90B11E759FB3}">
      <dgm:prSet/>
      <dgm:spPr/>
      <dgm:t>
        <a:bodyPr/>
        <a:lstStyle/>
        <a:p>
          <a:endParaRPr lang="fr-NC"/>
        </a:p>
      </dgm:t>
    </dgm:pt>
    <dgm:pt modelId="{CF43B7DF-F6E4-4624-9537-43AF471FD51B}" type="sibTrans" cxnId="{F6230BEC-5377-44B4-B1B4-90B11E759FB3}">
      <dgm:prSet/>
      <dgm:spPr/>
      <dgm:t>
        <a:bodyPr/>
        <a:lstStyle/>
        <a:p>
          <a:endParaRPr lang="fr-NC"/>
        </a:p>
      </dgm:t>
    </dgm:pt>
    <dgm:pt modelId="{4183C943-C470-44AD-88F9-2A05D15A65BE}">
      <dgm:prSet phldrT="[Texte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fr-FR" sz="2400" dirty="0"/>
            <a:t>- variations des fonctions carré, inverse et cube.</a:t>
          </a:r>
        </a:p>
      </dgm:t>
    </dgm:pt>
    <dgm:pt modelId="{A0457E8D-8A78-4F91-8FE4-2EFCAF7934D8}" type="parTrans" cxnId="{FF4A0C8D-8A27-4E56-9D85-BA8F35AF3CD6}">
      <dgm:prSet/>
      <dgm:spPr/>
      <dgm:t>
        <a:bodyPr/>
        <a:lstStyle/>
        <a:p>
          <a:endParaRPr lang="fr-NC"/>
        </a:p>
      </dgm:t>
    </dgm:pt>
    <dgm:pt modelId="{8457A6DF-A8BD-4E02-BAED-1328C65BFFDE}" type="sibTrans" cxnId="{FF4A0C8D-8A27-4E56-9D85-BA8F35AF3CD6}">
      <dgm:prSet/>
      <dgm:spPr/>
      <dgm:t>
        <a:bodyPr/>
        <a:lstStyle/>
        <a:p>
          <a:endParaRPr lang="fr-NC"/>
        </a:p>
      </dgm:t>
    </dgm:pt>
    <dgm:pt modelId="{1952BC99-34AA-1047-947A-3BCE48B57DE0}" type="pres">
      <dgm:prSet presAssocID="{90EC5C46-A4DC-4F37-9703-FF66D29F74D7}" presName="Name0" presStyleCnt="0">
        <dgm:presLayoutVars>
          <dgm:dir/>
          <dgm:animLvl val="lvl"/>
          <dgm:resizeHandles val="exact"/>
        </dgm:presLayoutVars>
      </dgm:prSet>
      <dgm:spPr/>
    </dgm:pt>
    <dgm:pt modelId="{D423C4A6-740E-5541-A474-ACFF298D2514}" type="pres">
      <dgm:prSet presAssocID="{3A13E105-93AA-4047-BDCC-76272987C81A}" presName="composite" presStyleCnt="0"/>
      <dgm:spPr/>
    </dgm:pt>
    <dgm:pt modelId="{C9B88075-9AC7-BE42-BE1B-0F811F4B3E81}" type="pres">
      <dgm:prSet presAssocID="{3A13E105-93AA-4047-BDCC-76272987C81A}" presName="parTx" presStyleLbl="alignNode1" presStyleIdx="0" presStyleCnt="2" custScaleY="79887">
        <dgm:presLayoutVars>
          <dgm:chMax val="0"/>
          <dgm:chPref val="0"/>
          <dgm:bulletEnabled val="1"/>
        </dgm:presLayoutVars>
      </dgm:prSet>
      <dgm:spPr/>
    </dgm:pt>
    <dgm:pt modelId="{C000CF0B-63D7-A841-A0CC-CEB33F8A968B}" type="pres">
      <dgm:prSet presAssocID="{3A13E105-93AA-4047-BDCC-76272987C81A}" presName="desTx" presStyleLbl="alignAccFollowNode1" presStyleIdx="0" presStyleCnt="2" custLinFactNeighborX="276" custLinFactNeighborY="7360">
        <dgm:presLayoutVars>
          <dgm:bulletEnabled val="1"/>
        </dgm:presLayoutVars>
      </dgm:prSet>
      <dgm:spPr/>
    </dgm:pt>
    <dgm:pt modelId="{78932FC0-CF16-FF40-B5B5-1677FDC2015F}" type="pres">
      <dgm:prSet presAssocID="{5578DDEE-97FC-4B73-B782-068848ADBD97}" presName="space" presStyleCnt="0"/>
      <dgm:spPr/>
    </dgm:pt>
    <dgm:pt modelId="{CA3250A6-5ECA-9040-86FC-7FD5D211826A}" type="pres">
      <dgm:prSet presAssocID="{D0A774AF-6656-47F4-8C58-D125B0671223}" presName="composite" presStyleCnt="0"/>
      <dgm:spPr/>
    </dgm:pt>
    <dgm:pt modelId="{982227F0-2EB5-F64D-8E8E-E6046753B95F}" type="pres">
      <dgm:prSet presAssocID="{D0A774AF-6656-47F4-8C58-D125B0671223}" presName="parTx" presStyleLbl="alignNode1" presStyleIdx="1" presStyleCnt="2" custScaleY="79887">
        <dgm:presLayoutVars>
          <dgm:chMax val="0"/>
          <dgm:chPref val="0"/>
          <dgm:bulletEnabled val="1"/>
        </dgm:presLayoutVars>
      </dgm:prSet>
      <dgm:spPr/>
    </dgm:pt>
    <dgm:pt modelId="{2E82CDE7-0D2A-CF4A-92A0-104640DCB909}" type="pres">
      <dgm:prSet presAssocID="{D0A774AF-6656-47F4-8C58-D125B0671223}" presName="desTx" presStyleLbl="alignAccFollowNode1" presStyleIdx="1" presStyleCnt="2" custScaleX="111191" custLinFactNeighborX="0" custLinFactNeighborY="7360">
        <dgm:presLayoutVars>
          <dgm:bulletEnabled val="1"/>
        </dgm:presLayoutVars>
      </dgm:prSet>
      <dgm:spPr/>
    </dgm:pt>
  </dgm:ptLst>
  <dgm:cxnLst>
    <dgm:cxn modelId="{EE3B5E19-7FAC-A440-8B8F-91A7F862ED8D}" type="presOf" srcId="{D0A774AF-6656-47F4-8C58-D125B0671223}" destId="{982227F0-2EB5-F64D-8E8E-E6046753B95F}" srcOrd="0" destOrd="0" presId="urn:microsoft.com/office/officeart/2005/8/layout/hList1"/>
    <dgm:cxn modelId="{729B0523-430A-4199-9512-D9E9AD9E38C0}" type="presOf" srcId="{4183C943-C470-44AD-88F9-2A05D15A65BE}" destId="{2E82CDE7-0D2A-CF4A-92A0-104640DCB909}" srcOrd="0" destOrd="4" presId="urn:microsoft.com/office/officeart/2005/8/layout/hList1"/>
    <dgm:cxn modelId="{0FCCD224-27ED-A446-990E-3F4E02FA892C}" type="presOf" srcId="{D57D3179-6933-4D20-9457-7DD15B05B54E}" destId="{C000CF0B-63D7-A841-A0CC-CEB33F8A968B}" srcOrd="0" destOrd="1" presId="urn:microsoft.com/office/officeart/2005/8/layout/hList1"/>
    <dgm:cxn modelId="{1A9C8B26-5FD5-9A44-B10F-1D12D29123CB}" type="presOf" srcId="{55C57319-B6BA-4635-B0CC-EDEF2DC8A952}" destId="{2E82CDE7-0D2A-CF4A-92A0-104640DCB909}" srcOrd="0" destOrd="0" presId="urn:microsoft.com/office/officeart/2005/8/layout/hList1"/>
    <dgm:cxn modelId="{AF0C6036-6E33-486B-93D8-C465C5FBBFA8}" srcId="{D0A774AF-6656-47F4-8C58-D125B0671223}" destId="{1E7F477B-B9E3-4BB3-A532-721080ADD2C2}" srcOrd="2" destOrd="0" parTransId="{2ECFD1AB-EDDF-4A23-BF28-86A5CCD3111B}" sibTransId="{4F27E6D0-8D59-498B-983F-CB49436AD877}"/>
    <dgm:cxn modelId="{B7548861-EF18-46DA-A3C0-A7FD3B3A9A6B}" srcId="{90EC5C46-A4DC-4F37-9703-FF66D29F74D7}" destId="{D0A774AF-6656-47F4-8C58-D125B0671223}" srcOrd="1" destOrd="0" parTransId="{478A825C-69F9-4E62-AE0B-A7CF7E638FD9}" sibTransId="{A7A6EF62-4316-455B-9048-95AAF9903946}"/>
    <dgm:cxn modelId="{D75C8569-6175-442E-9151-7A671E12F4DB}" srcId="{90EC5C46-A4DC-4F37-9703-FF66D29F74D7}" destId="{3A13E105-93AA-4047-BDCC-76272987C81A}" srcOrd="0" destOrd="0" parTransId="{FBD8621B-6A26-4758-9B19-9B3A1A2E4D49}" sibTransId="{5578DDEE-97FC-4B73-B782-068848ADBD97}"/>
    <dgm:cxn modelId="{A5DEB049-368B-42EC-9452-EEA64A1395A5}" type="presOf" srcId="{1E7F477B-B9E3-4BB3-A532-721080ADD2C2}" destId="{2E82CDE7-0D2A-CF4A-92A0-104640DCB909}" srcOrd="0" destOrd="2" presId="urn:microsoft.com/office/officeart/2005/8/layout/hList1"/>
    <dgm:cxn modelId="{BEAA5075-CF4B-4F87-A13F-A4FC33F056F4}" type="presOf" srcId="{C58A0DB3-8A1C-4E06-9613-89FA09858393}" destId="{2E82CDE7-0D2A-CF4A-92A0-104640DCB909}" srcOrd="0" destOrd="1" presId="urn:microsoft.com/office/officeart/2005/8/layout/hList1"/>
    <dgm:cxn modelId="{DAAE8476-16D3-4733-AA2B-045B2F831F38}" srcId="{D0A774AF-6656-47F4-8C58-D125B0671223}" destId="{C58A0DB3-8A1C-4E06-9613-89FA09858393}" srcOrd="1" destOrd="0" parTransId="{BE628593-5B7F-47C0-BD80-78D0AB0046A2}" sibTransId="{327779F1-799B-49B4-B980-446B2F48E133}"/>
    <dgm:cxn modelId="{15E4BF7D-62CE-004D-A93C-8147992107B2}" type="presOf" srcId="{EEB68DE7-0C3F-436E-86C7-46289B736573}" destId="{C000CF0B-63D7-A841-A0CC-CEB33F8A968B}" srcOrd="0" destOrd="0" presId="urn:microsoft.com/office/officeart/2005/8/layout/hList1"/>
    <dgm:cxn modelId="{FF4A0C8D-8A27-4E56-9D85-BA8F35AF3CD6}" srcId="{243346A9-494D-4037-BADD-65505B077036}" destId="{4183C943-C470-44AD-88F9-2A05D15A65BE}" srcOrd="0" destOrd="0" parTransId="{A0457E8D-8A78-4F91-8FE4-2EFCAF7934D8}" sibTransId="{8457A6DF-A8BD-4E02-BAED-1328C65BFFDE}"/>
    <dgm:cxn modelId="{681EDEA8-063E-4D0F-A82E-9A0FF1B8B777}" type="presOf" srcId="{243346A9-494D-4037-BADD-65505B077036}" destId="{2E82CDE7-0D2A-CF4A-92A0-104640DCB909}" srcOrd="0" destOrd="3" presId="urn:microsoft.com/office/officeart/2005/8/layout/hList1"/>
    <dgm:cxn modelId="{2C5974B0-A014-488D-88B7-92926FA4D8BA}" srcId="{3A13E105-93AA-4047-BDCC-76272987C81A}" destId="{EEB68DE7-0C3F-436E-86C7-46289B736573}" srcOrd="0" destOrd="0" parTransId="{8CC748F4-AA53-446D-A07F-40D719A78870}" sibTransId="{7A84ABBB-7E82-496B-AB87-EBDA94458E67}"/>
    <dgm:cxn modelId="{565059E0-777D-0A42-A4EA-FBD8856FF04A}" type="presOf" srcId="{90EC5C46-A4DC-4F37-9703-FF66D29F74D7}" destId="{1952BC99-34AA-1047-947A-3BCE48B57DE0}" srcOrd="0" destOrd="0" presId="urn:microsoft.com/office/officeart/2005/8/layout/hList1"/>
    <dgm:cxn modelId="{1DF725E3-8116-4791-969B-761BE2001BE1}" srcId="{3A13E105-93AA-4047-BDCC-76272987C81A}" destId="{D57D3179-6933-4D20-9457-7DD15B05B54E}" srcOrd="1" destOrd="0" parTransId="{CD07EF55-9193-4897-9789-FE12475376E7}" sibTransId="{9792E10D-44E0-43C3-A483-3736B40E20A4}"/>
    <dgm:cxn modelId="{F6230BEC-5377-44B4-B1B4-90B11E759FB3}" srcId="{1E7F477B-B9E3-4BB3-A532-721080ADD2C2}" destId="{243346A9-494D-4037-BADD-65505B077036}" srcOrd="0" destOrd="0" parTransId="{2625CDEF-7C84-4B65-9911-B35CA60D2C63}" sibTransId="{CF43B7DF-F6E4-4624-9537-43AF471FD51B}"/>
    <dgm:cxn modelId="{759B68EC-2BEF-4A4D-8C3A-3748D15270BB}" type="presOf" srcId="{3A13E105-93AA-4047-BDCC-76272987C81A}" destId="{C9B88075-9AC7-BE42-BE1B-0F811F4B3E81}" srcOrd="0" destOrd="0" presId="urn:microsoft.com/office/officeart/2005/8/layout/hList1"/>
    <dgm:cxn modelId="{1F472AFB-BE5E-4B75-90F0-606E3D7C1C79}" srcId="{D0A774AF-6656-47F4-8C58-D125B0671223}" destId="{55C57319-B6BA-4635-B0CC-EDEF2DC8A952}" srcOrd="0" destOrd="0" parTransId="{8BE95368-3F11-4F3D-ADFD-D3C874BCF256}" sibTransId="{118966FD-E92F-47EE-A03B-A0C5A8D2730D}"/>
    <dgm:cxn modelId="{643EF073-A198-A241-B30E-6E991FB80725}" type="presParOf" srcId="{1952BC99-34AA-1047-947A-3BCE48B57DE0}" destId="{D423C4A6-740E-5541-A474-ACFF298D2514}" srcOrd="0" destOrd="0" presId="urn:microsoft.com/office/officeart/2005/8/layout/hList1"/>
    <dgm:cxn modelId="{25AD2A07-FE37-134D-9A1D-73796DDC4BAC}" type="presParOf" srcId="{D423C4A6-740E-5541-A474-ACFF298D2514}" destId="{C9B88075-9AC7-BE42-BE1B-0F811F4B3E81}" srcOrd="0" destOrd="0" presId="urn:microsoft.com/office/officeart/2005/8/layout/hList1"/>
    <dgm:cxn modelId="{3857B992-40A3-5341-813A-C0B69432E0F2}" type="presParOf" srcId="{D423C4A6-740E-5541-A474-ACFF298D2514}" destId="{C000CF0B-63D7-A841-A0CC-CEB33F8A968B}" srcOrd="1" destOrd="0" presId="urn:microsoft.com/office/officeart/2005/8/layout/hList1"/>
    <dgm:cxn modelId="{E15A4719-AE3A-184B-B6A8-F303D464EC95}" type="presParOf" srcId="{1952BC99-34AA-1047-947A-3BCE48B57DE0}" destId="{78932FC0-CF16-FF40-B5B5-1677FDC2015F}" srcOrd="1" destOrd="0" presId="urn:microsoft.com/office/officeart/2005/8/layout/hList1"/>
    <dgm:cxn modelId="{D9B16035-4BD4-DD4C-8AB8-CB4A67901592}" type="presParOf" srcId="{1952BC99-34AA-1047-947A-3BCE48B57DE0}" destId="{CA3250A6-5ECA-9040-86FC-7FD5D211826A}" srcOrd="2" destOrd="0" presId="urn:microsoft.com/office/officeart/2005/8/layout/hList1"/>
    <dgm:cxn modelId="{C94EA331-C60B-D747-B290-09B169BB72EF}" type="presParOf" srcId="{CA3250A6-5ECA-9040-86FC-7FD5D211826A}" destId="{982227F0-2EB5-F64D-8E8E-E6046753B95F}" srcOrd="0" destOrd="0" presId="urn:microsoft.com/office/officeart/2005/8/layout/hList1"/>
    <dgm:cxn modelId="{D97C6F42-321C-3046-9B94-85E1BFEB5A57}" type="presParOf" srcId="{CA3250A6-5ECA-9040-86FC-7FD5D211826A}" destId="{2E82CDE7-0D2A-CF4A-92A0-104640DCB9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5648047-EC82-4784-B02A-A8D90CFF904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NC"/>
        </a:p>
      </dgm:t>
    </dgm:pt>
    <dgm:pt modelId="{0EF8FFE2-8732-4912-86AA-0994A6A279D3}">
      <dgm:prSet phldrT="[Texte]"/>
      <dgm:spPr>
        <a:solidFill>
          <a:srgbClr val="3381C7"/>
        </a:solidFill>
      </dgm:spPr>
      <dgm:t>
        <a:bodyPr/>
        <a:lstStyle/>
        <a:p>
          <a:r>
            <a:rPr lang="fr-FR" b="1" dirty="0"/>
            <a:t>Ce qui s’ajoute</a:t>
          </a:r>
          <a:endParaRPr lang="fr-NC" dirty="0"/>
        </a:p>
      </dgm:t>
    </dgm:pt>
    <dgm:pt modelId="{98AC16FE-576A-4682-A5E8-3A5F334CAD5B}" type="parTrans" cxnId="{F5EF2550-1CA8-4852-8069-763E36704A64}">
      <dgm:prSet/>
      <dgm:spPr/>
      <dgm:t>
        <a:bodyPr/>
        <a:lstStyle/>
        <a:p>
          <a:endParaRPr lang="fr-NC"/>
        </a:p>
      </dgm:t>
    </dgm:pt>
    <dgm:pt modelId="{275A2361-3718-427D-A7AE-F0EFE9C8D48E}" type="sibTrans" cxnId="{F5EF2550-1CA8-4852-8069-763E36704A64}">
      <dgm:prSet/>
      <dgm:spPr/>
      <dgm:t>
        <a:bodyPr/>
        <a:lstStyle/>
        <a:p>
          <a:endParaRPr lang="fr-NC"/>
        </a:p>
      </dgm:t>
    </dgm:pt>
    <dgm:pt modelId="{95292356-9617-4AFE-A7AB-550A86308DF5}">
      <dgm:prSet/>
      <dgm:spPr/>
      <dgm:t>
        <a:bodyPr/>
        <a:lstStyle/>
        <a:p>
          <a:r>
            <a:rPr lang="fr-FR" dirty="0"/>
            <a:t>Le langage Python est explicitement identifié.</a:t>
          </a:r>
          <a:endParaRPr lang="fr-NC" dirty="0"/>
        </a:p>
      </dgm:t>
    </dgm:pt>
    <dgm:pt modelId="{D717D5DF-FC9C-4998-A65E-16A849F0FAC1}" type="parTrans" cxnId="{4B564BE8-58DD-4C86-9973-F999CC582F7C}">
      <dgm:prSet/>
      <dgm:spPr/>
      <dgm:t>
        <a:bodyPr/>
        <a:lstStyle/>
        <a:p>
          <a:endParaRPr lang="fr-NC"/>
        </a:p>
      </dgm:t>
    </dgm:pt>
    <dgm:pt modelId="{C1DC3F17-9156-410F-8CDC-C950D89DD3C5}" type="sibTrans" cxnId="{4B564BE8-58DD-4C86-9973-F999CC582F7C}">
      <dgm:prSet/>
      <dgm:spPr/>
      <dgm:t>
        <a:bodyPr/>
        <a:lstStyle/>
        <a:p>
          <a:endParaRPr lang="fr-NC"/>
        </a:p>
      </dgm:t>
    </dgm:pt>
    <dgm:pt modelId="{9686E2B8-6794-42C7-BFA7-F786AA0DBA2D}">
      <dgm:prSet/>
      <dgm:spPr/>
      <dgm:t>
        <a:bodyPr/>
        <a:lstStyle/>
        <a:p>
          <a:r>
            <a:rPr lang="fr-FR" dirty="0"/>
            <a:t>Un paragraphe « histoire » à exploiter.</a:t>
          </a:r>
        </a:p>
      </dgm:t>
    </dgm:pt>
    <dgm:pt modelId="{FC07B350-3B76-45BF-AA49-E3E37A2814E0}" type="parTrans" cxnId="{9A15DD9C-F01B-404C-9922-3FB4047FB825}">
      <dgm:prSet/>
      <dgm:spPr/>
      <dgm:t>
        <a:bodyPr/>
        <a:lstStyle/>
        <a:p>
          <a:endParaRPr lang="fr-NC"/>
        </a:p>
      </dgm:t>
    </dgm:pt>
    <dgm:pt modelId="{FA130981-9796-471D-AAE1-58ADAB8DB793}" type="sibTrans" cxnId="{9A15DD9C-F01B-404C-9922-3FB4047FB825}">
      <dgm:prSet/>
      <dgm:spPr/>
      <dgm:t>
        <a:bodyPr/>
        <a:lstStyle/>
        <a:p>
          <a:endParaRPr lang="fr-NC"/>
        </a:p>
      </dgm:t>
    </dgm:pt>
    <dgm:pt modelId="{CB2FA523-FD4A-453D-A304-FBDB68EE72E9}">
      <dgm:prSet/>
      <dgm:spPr/>
      <dgm:t>
        <a:bodyPr/>
        <a:lstStyle/>
        <a:p>
          <a:r>
            <a:rPr lang="fr-FR" dirty="0"/>
            <a:t>Passer du langage naturel à Python et inversement.</a:t>
          </a:r>
        </a:p>
      </dgm:t>
    </dgm:pt>
    <dgm:pt modelId="{1FC2F89E-A9CF-4167-94D7-03515FD55E94}" type="parTrans" cxnId="{67283482-A650-440C-BA9B-208B395E8F44}">
      <dgm:prSet/>
      <dgm:spPr/>
      <dgm:t>
        <a:bodyPr/>
        <a:lstStyle/>
        <a:p>
          <a:endParaRPr lang="fr-NC"/>
        </a:p>
      </dgm:t>
    </dgm:pt>
    <dgm:pt modelId="{FBE1A620-E070-4336-BFD9-C51CAFF8812A}" type="sibTrans" cxnId="{67283482-A650-440C-BA9B-208B395E8F44}">
      <dgm:prSet/>
      <dgm:spPr/>
      <dgm:t>
        <a:bodyPr/>
        <a:lstStyle/>
        <a:p>
          <a:endParaRPr lang="fr-NC"/>
        </a:p>
      </dgm:t>
    </dgm:pt>
    <dgm:pt modelId="{F005EF48-BE3E-420B-B176-0F6951097EDA}">
      <dgm:prSet/>
      <dgm:spPr/>
      <dgm:t>
        <a:bodyPr/>
        <a:lstStyle/>
        <a:p>
          <a:r>
            <a:rPr lang="fr-FR" dirty="0"/>
            <a:t>L’utilisation des tableurs est </a:t>
          </a:r>
          <a:r>
            <a:rPr lang="fr-FR" dirty="0">
              <a:solidFill>
                <a:schemeClr val="tx1"/>
              </a:solidFill>
            </a:rPr>
            <a:t>limitée</a:t>
          </a:r>
          <a:r>
            <a:rPr lang="fr-FR" dirty="0">
              <a:solidFill>
                <a:srgbClr val="FF0000"/>
              </a:solidFill>
            </a:rPr>
            <a:t> </a:t>
          </a:r>
          <a:r>
            <a:rPr lang="fr-FR" dirty="0"/>
            <a:t>au profit de Python.</a:t>
          </a:r>
        </a:p>
      </dgm:t>
    </dgm:pt>
    <dgm:pt modelId="{D65871A6-66DE-4B5B-BD33-F83C554D4970}" type="parTrans" cxnId="{076FF325-ECEE-4D13-96AE-5648DB021E15}">
      <dgm:prSet/>
      <dgm:spPr/>
      <dgm:t>
        <a:bodyPr/>
        <a:lstStyle/>
        <a:p>
          <a:endParaRPr lang="fr-NC"/>
        </a:p>
      </dgm:t>
    </dgm:pt>
    <dgm:pt modelId="{588D6279-70C7-4AD5-A3C4-206C20FC6C77}" type="sibTrans" cxnId="{076FF325-ECEE-4D13-96AE-5648DB021E15}">
      <dgm:prSet/>
      <dgm:spPr/>
      <dgm:t>
        <a:bodyPr/>
        <a:lstStyle/>
        <a:p>
          <a:endParaRPr lang="fr-NC"/>
        </a:p>
      </dgm:t>
    </dgm:pt>
    <dgm:pt modelId="{007E2940-9E00-4622-856A-0EF99CA1AE28}">
      <dgm:prSet/>
      <dgm:spPr/>
      <dgm:t>
        <a:bodyPr/>
        <a:lstStyle/>
        <a:p>
          <a:r>
            <a:rPr lang="fr-FR" dirty="0"/>
            <a:t>L’utilisation de variables booléennes. </a:t>
          </a:r>
        </a:p>
      </dgm:t>
    </dgm:pt>
    <dgm:pt modelId="{C298AA08-F7B3-4A11-947A-0D40C245C2DB}" type="parTrans" cxnId="{F6FC6CE2-224B-42A9-98E5-AB04CE9ECBD4}">
      <dgm:prSet/>
      <dgm:spPr/>
      <dgm:t>
        <a:bodyPr/>
        <a:lstStyle/>
        <a:p>
          <a:endParaRPr lang="fr-NC"/>
        </a:p>
      </dgm:t>
    </dgm:pt>
    <dgm:pt modelId="{6B18453E-4139-49DE-A99C-8D84B606E431}" type="sibTrans" cxnId="{F6FC6CE2-224B-42A9-98E5-AB04CE9ECBD4}">
      <dgm:prSet/>
      <dgm:spPr/>
      <dgm:t>
        <a:bodyPr/>
        <a:lstStyle/>
        <a:p>
          <a:endParaRPr lang="fr-NC"/>
        </a:p>
      </dgm:t>
    </dgm:pt>
    <dgm:pt modelId="{234838AF-AC0B-49EA-9EB6-126C61DA78A9}">
      <dgm:prSet/>
      <dgm:spPr/>
      <dgm:t>
        <a:bodyPr/>
        <a:lstStyle/>
        <a:p>
          <a:r>
            <a:rPr lang="fr-FR" dirty="0"/>
            <a:t>Les fonctions au sens de Python comme outil principal.</a:t>
          </a:r>
        </a:p>
      </dgm:t>
    </dgm:pt>
    <dgm:pt modelId="{87C8FD54-7277-4F7D-ACC1-869AAC53E0FB}" type="parTrans" cxnId="{E8909565-AA4D-430E-8EBF-0A9A44CF2A4D}">
      <dgm:prSet/>
      <dgm:spPr/>
      <dgm:t>
        <a:bodyPr/>
        <a:lstStyle/>
        <a:p>
          <a:endParaRPr lang="fr-NC"/>
        </a:p>
      </dgm:t>
    </dgm:pt>
    <dgm:pt modelId="{C6513191-4533-4706-A864-47BBF3F2EDBF}" type="sibTrans" cxnId="{E8909565-AA4D-430E-8EBF-0A9A44CF2A4D}">
      <dgm:prSet/>
      <dgm:spPr/>
      <dgm:t>
        <a:bodyPr/>
        <a:lstStyle/>
        <a:p>
          <a:endParaRPr lang="fr-NC"/>
        </a:p>
      </dgm:t>
    </dgm:pt>
    <dgm:pt modelId="{BBB3F269-ABFB-4D83-B83A-B7D7142D9185}" type="pres">
      <dgm:prSet presAssocID="{05648047-EC82-4784-B02A-A8D90CFF9041}" presName="Name0" presStyleCnt="0">
        <dgm:presLayoutVars>
          <dgm:dir/>
          <dgm:animLvl val="lvl"/>
          <dgm:resizeHandles val="exact"/>
        </dgm:presLayoutVars>
      </dgm:prSet>
      <dgm:spPr/>
    </dgm:pt>
    <dgm:pt modelId="{084070B7-D0F3-4291-B9FD-C6165E400E6B}" type="pres">
      <dgm:prSet presAssocID="{0EF8FFE2-8732-4912-86AA-0994A6A279D3}" presName="composite" presStyleCnt="0"/>
      <dgm:spPr/>
    </dgm:pt>
    <dgm:pt modelId="{C8C7509E-A7EA-466E-9706-72FC8EE8150E}" type="pres">
      <dgm:prSet presAssocID="{0EF8FFE2-8732-4912-86AA-0994A6A279D3}" presName="parTx" presStyleLbl="alignNode1" presStyleIdx="0" presStyleCnt="1" custScaleY="83139" custLinFactNeighborY="-49126">
        <dgm:presLayoutVars>
          <dgm:chMax val="0"/>
          <dgm:chPref val="0"/>
          <dgm:bulletEnabled val="1"/>
        </dgm:presLayoutVars>
      </dgm:prSet>
      <dgm:spPr/>
    </dgm:pt>
    <dgm:pt modelId="{238A2C6C-11DB-41FB-A2CC-FFDF0F44497D}" type="pres">
      <dgm:prSet presAssocID="{0EF8FFE2-8732-4912-86AA-0994A6A279D3}" presName="desTx" presStyleLbl="alignAccFollowNode1" presStyleIdx="0" presStyleCnt="1" custScaleY="86263" custLinFactNeighborY="-6457">
        <dgm:presLayoutVars>
          <dgm:bulletEnabled val="1"/>
        </dgm:presLayoutVars>
      </dgm:prSet>
      <dgm:spPr/>
    </dgm:pt>
  </dgm:ptLst>
  <dgm:cxnLst>
    <dgm:cxn modelId="{076FF325-ECEE-4D13-96AE-5648DB021E15}" srcId="{0EF8FFE2-8732-4912-86AA-0994A6A279D3}" destId="{F005EF48-BE3E-420B-B176-0F6951097EDA}" srcOrd="3" destOrd="0" parTransId="{D65871A6-66DE-4B5B-BD33-F83C554D4970}" sibTransId="{588D6279-70C7-4AD5-A3C4-206C20FC6C77}"/>
    <dgm:cxn modelId="{CC559E3E-A5E3-4E82-B977-A351A9F49AD2}" type="presOf" srcId="{007E2940-9E00-4622-856A-0EF99CA1AE28}" destId="{238A2C6C-11DB-41FB-A2CC-FFDF0F44497D}" srcOrd="0" destOrd="4" presId="urn:microsoft.com/office/officeart/2005/8/layout/hList1"/>
    <dgm:cxn modelId="{E8909565-AA4D-430E-8EBF-0A9A44CF2A4D}" srcId="{0EF8FFE2-8732-4912-86AA-0994A6A279D3}" destId="{234838AF-AC0B-49EA-9EB6-126C61DA78A9}" srcOrd="5" destOrd="0" parTransId="{87C8FD54-7277-4F7D-ACC1-869AAC53E0FB}" sibTransId="{C6513191-4533-4706-A864-47BBF3F2EDBF}"/>
    <dgm:cxn modelId="{F5EF2550-1CA8-4852-8069-763E36704A64}" srcId="{05648047-EC82-4784-B02A-A8D90CFF9041}" destId="{0EF8FFE2-8732-4912-86AA-0994A6A279D3}" srcOrd="0" destOrd="0" parTransId="{98AC16FE-576A-4682-A5E8-3A5F334CAD5B}" sibTransId="{275A2361-3718-427D-A7AE-F0EFE9C8D48E}"/>
    <dgm:cxn modelId="{67283482-A650-440C-BA9B-208B395E8F44}" srcId="{0EF8FFE2-8732-4912-86AA-0994A6A279D3}" destId="{CB2FA523-FD4A-453D-A304-FBDB68EE72E9}" srcOrd="2" destOrd="0" parTransId="{1FC2F89E-A9CF-4167-94D7-03515FD55E94}" sibTransId="{FBE1A620-E070-4336-BFD9-C51CAFF8812A}"/>
    <dgm:cxn modelId="{03EA9B92-13DB-4A1D-81D8-5778B9EB0980}" type="presOf" srcId="{05648047-EC82-4784-B02A-A8D90CFF9041}" destId="{BBB3F269-ABFB-4D83-B83A-B7D7142D9185}" srcOrd="0" destOrd="0" presId="urn:microsoft.com/office/officeart/2005/8/layout/hList1"/>
    <dgm:cxn modelId="{9A15DD9C-F01B-404C-9922-3FB4047FB825}" srcId="{0EF8FFE2-8732-4912-86AA-0994A6A279D3}" destId="{9686E2B8-6794-42C7-BFA7-F786AA0DBA2D}" srcOrd="1" destOrd="0" parTransId="{FC07B350-3B76-45BF-AA49-E3E37A2814E0}" sibTransId="{FA130981-9796-471D-AAE1-58ADAB8DB793}"/>
    <dgm:cxn modelId="{8C78D9A4-54ED-4362-9850-51E50B508D77}" type="presOf" srcId="{9686E2B8-6794-42C7-BFA7-F786AA0DBA2D}" destId="{238A2C6C-11DB-41FB-A2CC-FFDF0F44497D}" srcOrd="0" destOrd="1" presId="urn:microsoft.com/office/officeart/2005/8/layout/hList1"/>
    <dgm:cxn modelId="{A45301A8-AD92-4408-88A2-186E4519E939}" type="presOf" srcId="{F005EF48-BE3E-420B-B176-0F6951097EDA}" destId="{238A2C6C-11DB-41FB-A2CC-FFDF0F44497D}" srcOrd="0" destOrd="3" presId="urn:microsoft.com/office/officeart/2005/8/layout/hList1"/>
    <dgm:cxn modelId="{06DE11AE-84E4-4D82-BA51-DE5BE2E46241}" type="presOf" srcId="{CB2FA523-FD4A-453D-A304-FBDB68EE72E9}" destId="{238A2C6C-11DB-41FB-A2CC-FFDF0F44497D}" srcOrd="0" destOrd="2" presId="urn:microsoft.com/office/officeart/2005/8/layout/hList1"/>
    <dgm:cxn modelId="{C45508BA-8C6A-4202-9B67-D9959EDDB28F}" type="presOf" srcId="{0EF8FFE2-8732-4912-86AA-0994A6A279D3}" destId="{C8C7509E-A7EA-466E-9706-72FC8EE8150E}" srcOrd="0" destOrd="0" presId="urn:microsoft.com/office/officeart/2005/8/layout/hList1"/>
    <dgm:cxn modelId="{A487BAC3-F182-4AC1-86EE-1553EE7143AC}" type="presOf" srcId="{234838AF-AC0B-49EA-9EB6-126C61DA78A9}" destId="{238A2C6C-11DB-41FB-A2CC-FFDF0F44497D}" srcOrd="0" destOrd="5" presId="urn:microsoft.com/office/officeart/2005/8/layout/hList1"/>
    <dgm:cxn modelId="{E1BB77D2-A7F8-4CA2-B90F-2D92102CD23C}" type="presOf" srcId="{95292356-9617-4AFE-A7AB-550A86308DF5}" destId="{238A2C6C-11DB-41FB-A2CC-FFDF0F44497D}" srcOrd="0" destOrd="0" presId="urn:microsoft.com/office/officeart/2005/8/layout/hList1"/>
    <dgm:cxn modelId="{F6FC6CE2-224B-42A9-98E5-AB04CE9ECBD4}" srcId="{0EF8FFE2-8732-4912-86AA-0994A6A279D3}" destId="{007E2940-9E00-4622-856A-0EF99CA1AE28}" srcOrd="4" destOrd="0" parTransId="{C298AA08-F7B3-4A11-947A-0D40C245C2DB}" sibTransId="{6B18453E-4139-49DE-A99C-8D84B606E431}"/>
    <dgm:cxn modelId="{4B564BE8-58DD-4C86-9973-F999CC582F7C}" srcId="{0EF8FFE2-8732-4912-86AA-0994A6A279D3}" destId="{95292356-9617-4AFE-A7AB-550A86308DF5}" srcOrd="0" destOrd="0" parTransId="{D717D5DF-FC9C-4998-A65E-16A849F0FAC1}" sibTransId="{C1DC3F17-9156-410F-8CDC-C950D89DD3C5}"/>
    <dgm:cxn modelId="{BC39217B-94AF-4E6B-B552-0AB73248B749}" type="presParOf" srcId="{BBB3F269-ABFB-4D83-B83A-B7D7142D9185}" destId="{084070B7-D0F3-4291-B9FD-C6165E400E6B}" srcOrd="0" destOrd="0" presId="urn:microsoft.com/office/officeart/2005/8/layout/hList1"/>
    <dgm:cxn modelId="{CF40ABAA-E834-491A-85BB-2517C39EBED9}" type="presParOf" srcId="{084070B7-D0F3-4291-B9FD-C6165E400E6B}" destId="{C8C7509E-A7EA-466E-9706-72FC8EE8150E}" srcOrd="0" destOrd="0" presId="urn:microsoft.com/office/officeart/2005/8/layout/hList1"/>
    <dgm:cxn modelId="{804E0937-4645-45A6-B7CE-50DF688829A9}" type="presParOf" srcId="{084070B7-D0F3-4291-B9FD-C6165E400E6B}" destId="{238A2C6C-11DB-41FB-A2CC-FFDF0F44497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0C20A74-ECE2-443D-AA5F-14CD22C1AF8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AE45BBC-51B8-4CDC-9A4E-469D80C23E67}">
      <dgm:prSet phldrT="[Texte]"/>
      <dgm:spPr/>
      <dgm:t>
        <a:bodyPr/>
        <a:lstStyle/>
        <a:p>
          <a:r>
            <a:rPr lang="fr-FR" dirty="0"/>
            <a:t>Seconde</a:t>
          </a:r>
        </a:p>
      </dgm:t>
    </dgm:pt>
    <dgm:pt modelId="{91B18987-3175-489D-B3AC-A5C967FA988E}" type="parTrans" cxnId="{DACD5D47-2783-428B-A226-16A07BCCD2F6}">
      <dgm:prSet/>
      <dgm:spPr/>
      <dgm:t>
        <a:bodyPr/>
        <a:lstStyle/>
        <a:p>
          <a:endParaRPr lang="fr-FR"/>
        </a:p>
      </dgm:t>
    </dgm:pt>
    <dgm:pt modelId="{341DB5D1-C816-40E3-9F38-484E4FF17FDC}" type="sibTrans" cxnId="{DACD5D47-2783-428B-A226-16A07BCCD2F6}">
      <dgm:prSet/>
      <dgm:spPr/>
      <dgm:t>
        <a:bodyPr/>
        <a:lstStyle/>
        <a:p>
          <a:endParaRPr lang="fr-FR"/>
        </a:p>
      </dgm:t>
    </dgm:pt>
    <dgm:pt modelId="{70BD97E3-CB5A-4247-9D52-0BA709BE8034}">
      <dgm:prSet phldrT="[Texte]"/>
      <dgm:spPr/>
      <dgm:t>
        <a:bodyPr/>
        <a:lstStyle/>
        <a:p>
          <a:r>
            <a:rPr lang="fr-FR"/>
            <a:t>Nombres et calculs</a:t>
          </a:r>
          <a:endParaRPr lang="fr-FR" dirty="0"/>
        </a:p>
      </dgm:t>
    </dgm:pt>
    <dgm:pt modelId="{9A5FEA3C-D603-41B6-8770-7B3C50E283CD}" type="parTrans" cxnId="{04A480F8-20CB-4D38-BC29-94DAD6427F7D}">
      <dgm:prSet/>
      <dgm:spPr/>
      <dgm:t>
        <a:bodyPr/>
        <a:lstStyle/>
        <a:p>
          <a:endParaRPr lang="fr-FR"/>
        </a:p>
      </dgm:t>
    </dgm:pt>
    <dgm:pt modelId="{CB0BEAA2-38A9-4DCA-93D3-71847753968F}" type="sibTrans" cxnId="{04A480F8-20CB-4D38-BC29-94DAD6427F7D}">
      <dgm:prSet/>
      <dgm:spPr/>
      <dgm:t>
        <a:bodyPr/>
        <a:lstStyle/>
        <a:p>
          <a:endParaRPr lang="fr-FR"/>
        </a:p>
      </dgm:t>
    </dgm:pt>
    <dgm:pt modelId="{D1E5A134-06D8-48BE-8201-3DEEA6730DD1}">
      <dgm:prSet phldrT="[Texte]"/>
      <dgm:spPr/>
      <dgm:t>
        <a:bodyPr/>
        <a:lstStyle/>
        <a:p>
          <a:r>
            <a:rPr lang="fr-FR" dirty="0"/>
            <a:t>Première</a:t>
          </a:r>
        </a:p>
      </dgm:t>
    </dgm:pt>
    <dgm:pt modelId="{5CF78BE8-EBB3-4DE7-95F3-4BE5FF2608BC}" type="parTrans" cxnId="{F5A141C3-BCBC-4755-AD03-AEA319327FAE}">
      <dgm:prSet/>
      <dgm:spPr/>
      <dgm:t>
        <a:bodyPr/>
        <a:lstStyle/>
        <a:p>
          <a:endParaRPr lang="fr-FR"/>
        </a:p>
      </dgm:t>
    </dgm:pt>
    <dgm:pt modelId="{933A75AE-3F09-408F-B9E9-023E47D43975}" type="sibTrans" cxnId="{F5A141C3-BCBC-4755-AD03-AEA319327FAE}">
      <dgm:prSet/>
      <dgm:spPr/>
      <dgm:t>
        <a:bodyPr/>
        <a:lstStyle/>
        <a:p>
          <a:endParaRPr lang="fr-FR"/>
        </a:p>
      </dgm:t>
    </dgm:pt>
    <dgm:pt modelId="{D16B4AFE-D3FB-4F07-BCA9-CF951B42FB1D}">
      <dgm:prSet phldrT="[Texte]"/>
      <dgm:spPr/>
      <dgm:t>
        <a:bodyPr/>
        <a:lstStyle/>
        <a:p>
          <a:r>
            <a:rPr lang="fr-FR" dirty="0"/>
            <a:t>Algèbre</a:t>
          </a:r>
        </a:p>
      </dgm:t>
    </dgm:pt>
    <dgm:pt modelId="{56FAA74A-4499-4D6F-9DBF-7A362F18DE8B}" type="parTrans" cxnId="{BAF746AB-DCD7-4E46-86A8-39B8E446A848}">
      <dgm:prSet/>
      <dgm:spPr/>
      <dgm:t>
        <a:bodyPr/>
        <a:lstStyle/>
        <a:p>
          <a:endParaRPr lang="fr-FR"/>
        </a:p>
      </dgm:t>
    </dgm:pt>
    <dgm:pt modelId="{0151CFA3-A383-4897-B20A-2F5C1F0CC5C5}" type="sibTrans" cxnId="{BAF746AB-DCD7-4E46-86A8-39B8E446A848}">
      <dgm:prSet/>
      <dgm:spPr/>
      <dgm:t>
        <a:bodyPr/>
        <a:lstStyle/>
        <a:p>
          <a:endParaRPr lang="fr-FR"/>
        </a:p>
      </dgm:t>
    </dgm:pt>
    <dgm:pt modelId="{4424878D-440E-49F0-877D-ED0195A00CC3}">
      <dgm:prSet phldrT="[Texte]"/>
      <dgm:spPr/>
      <dgm:t>
        <a:bodyPr/>
        <a:lstStyle/>
        <a:p>
          <a:r>
            <a:rPr lang="fr-FR" dirty="0"/>
            <a:t>Géométrie</a:t>
          </a:r>
        </a:p>
      </dgm:t>
    </dgm:pt>
    <dgm:pt modelId="{81CEA6B7-FC6C-48EC-AF15-6AE9F7280B81}" type="parTrans" cxnId="{3BA1C355-1219-4719-868E-E44FC9857B46}">
      <dgm:prSet/>
      <dgm:spPr/>
      <dgm:t>
        <a:bodyPr/>
        <a:lstStyle/>
        <a:p>
          <a:endParaRPr lang="fr-FR"/>
        </a:p>
      </dgm:t>
    </dgm:pt>
    <dgm:pt modelId="{765C7684-5E67-4969-A189-09189D51B452}" type="sibTrans" cxnId="{3BA1C355-1219-4719-868E-E44FC9857B46}">
      <dgm:prSet/>
      <dgm:spPr/>
      <dgm:t>
        <a:bodyPr/>
        <a:lstStyle/>
        <a:p>
          <a:endParaRPr lang="fr-FR"/>
        </a:p>
      </dgm:t>
    </dgm:pt>
    <dgm:pt modelId="{D14ECD73-5BED-40F8-8ED4-D1598C43E0C1}">
      <dgm:prSet phldrT="[Texte]"/>
      <dgm:spPr/>
      <dgm:t>
        <a:bodyPr/>
        <a:lstStyle/>
        <a:p>
          <a:r>
            <a:rPr lang="fr-FR" dirty="0"/>
            <a:t>Statistiques et probabilités</a:t>
          </a:r>
        </a:p>
      </dgm:t>
    </dgm:pt>
    <dgm:pt modelId="{AA5A729A-B266-43E1-B7BB-900229D43557}" type="parTrans" cxnId="{7655DE8A-D200-4E4D-8D19-AD28937181EE}">
      <dgm:prSet/>
      <dgm:spPr/>
      <dgm:t>
        <a:bodyPr/>
        <a:lstStyle/>
        <a:p>
          <a:endParaRPr lang="fr-FR"/>
        </a:p>
      </dgm:t>
    </dgm:pt>
    <dgm:pt modelId="{30DB51D0-D18E-42F6-8851-FDED8C923460}" type="sibTrans" cxnId="{7655DE8A-D200-4E4D-8D19-AD28937181EE}">
      <dgm:prSet/>
      <dgm:spPr/>
      <dgm:t>
        <a:bodyPr/>
        <a:lstStyle/>
        <a:p>
          <a:endParaRPr lang="fr-FR"/>
        </a:p>
      </dgm:t>
    </dgm:pt>
    <dgm:pt modelId="{410DE8D0-151E-47F5-9320-FED9D749601A}">
      <dgm:prSet phldrT="[Texte]"/>
      <dgm:spPr/>
      <dgm:t>
        <a:bodyPr/>
        <a:lstStyle/>
        <a:p>
          <a:r>
            <a:rPr lang="fr-FR" dirty="0"/>
            <a:t>Algorithmique et programmation</a:t>
          </a:r>
        </a:p>
      </dgm:t>
    </dgm:pt>
    <dgm:pt modelId="{0C02079E-524E-415D-B7E0-8393A9B27991}" type="parTrans" cxnId="{BA4EE733-0247-4051-A2E4-3061DB755312}">
      <dgm:prSet/>
      <dgm:spPr/>
      <dgm:t>
        <a:bodyPr/>
        <a:lstStyle/>
        <a:p>
          <a:endParaRPr lang="fr-FR"/>
        </a:p>
      </dgm:t>
    </dgm:pt>
    <dgm:pt modelId="{88D2E7F2-89DE-4080-BF14-BFD7551E1599}" type="sibTrans" cxnId="{BA4EE733-0247-4051-A2E4-3061DB755312}">
      <dgm:prSet/>
      <dgm:spPr/>
      <dgm:t>
        <a:bodyPr/>
        <a:lstStyle/>
        <a:p>
          <a:endParaRPr lang="fr-FR"/>
        </a:p>
      </dgm:t>
    </dgm:pt>
    <dgm:pt modelId="{E1B48536-F553-41BC-87DD-5F6659800FBD}">
      <dgm:prSet phldrT="[Texte]"/>
      <dgm:spPr/>
      <dgm:t>
        <a:bodyPr/>
        <a:lstStyle/>
        <a:p>
          <a:r>
            <a:rPr lang="fr-FR" dirty="0"/>
            <a:t>Vocabulaire ensembliste et logique </a:t>
          </a:r>
        </a:p>
      </dgm:t>
    </dgm:pt>
    <dgm:pt modelId="{20C77907-5416-4C8F-8E67-EDD07A96099F}" type="parTrans" cxnId="{C091D5C0-E803-4B23-B38C-4C131BEA7BA9}">
      <dgm:prSet/>
      <dgm:spPr/>
      <dgm:t>
        <a:bodyPr/>
        <a:lstStyle/>
        <a:p>
          <a:endParaRPr lang="fr-FR"/>
        </a:p>
      </dgm:t>
    </dgm:pt>
    <dgm:pt modelId="{1F2FF060-5AD6-4988-8C3B-9545D97F5252}" type="sibTrans" cxnId="{C091D5C0-E803-4B23-B38C-4C131BEA7BA9}">
      <dgm:prSet/>
      <dgm:spPr/>
      <dgm:t>
        <a:bodyPr/>
        <a:lstStyle/>
        <a:p>
          <a:endParaRPr lang="fr-FR"/>
        </a:p>
      </dgm:t>
    </dgm:pt>
    <dgm:pt modelId="{EBAC801D-5932-404D-BE9F-71D053A1B0FB}">
      <dgm:prSet/>
      <dgm:spPr/>
      <dgm:t>
        <a:bodyPr/>
        <a:lstStyle/>
        <a:p>
          <a:r>
            <a:rPr lang="fr-FR"/>
            <a:t>Géométrie</a:t>
          </a:r>
          <a:endParaRPr lang="fr-FR" dirty="0"/>
        </a:p>
      </dgm:t>
    </dgm:pt>
    <dgm:pt modelId="{0469E785-C00C-402E-8F28-D5E98B8B9A8D}" type="parTrans" cxnId="{6C7E3AA9-4326-4A26-B894-34A47515A2C0}">
      <dgm:prSet/>
      <dgm:spPr/>
      <dgm:t>
        <a:bodyPr/>
        <a:lstStyle/>
        <a:p>
          <a:endParaRPr lang="fr-FR"/>
        </a:p>
      </dgm:t>
    </dgm:pt>
    <dgm:pt modelId="{5B6233A1-A2AC-430E-93A2-BCF093FBDCC5}" type="sibTrans" cxnId="{6C7E3AA9-4326-4A26-B894-34A47515A2C0}">
      <dgm:prSet/>
      <dgm:spPr/>
      <dgm:t>
        <a:bodyPr/>
        <a:lstStyle/>
        <a:p>
          <a:endParaRPr lang="fr-FR"/>
        </a:p>
      </dgm:t>
    </dgm:pt>
    <dgm:pt modelId="{EDB5CD4E-E39F-4516-A9B6-1712AA504C22}">
      <dgm:prSet/>
      <dgm:spPr/>
      <dgm:t>
        <a:bodyPr/>
        <a:lstStyle/>
        <a:p>
          <a:r>
            <a:rPr lang="fr-FR"/>
            <a:t>Fonctions</a:t>
          </a:r>
          <a:endParaRPr lang="fr-FR" dirty="0"/>
        </a:p>
      </dgm:t>
    </dgm:pt>
    <dgm:pt modelId="{DB2B3D99-718F-41DD-A5C7-0F6649C098B1}" type="parTrans" cxnId="{553494AE-8793-4F95-AF0E-2ACC5EA7CB07}">
      <dgm:prSet/>
      <dgm:spPr/>
      <dgm:t>
        <a:bodyPr/>
        <a:lstStyle/>
        <a:p>
          <a:endParaRPr lang="fr-FR"/>
        </a:p>
      </dgm:t>
    </dgm:pt>
    <dgm:pt modelId="{7BAD3AF3-A07F-44CE-8491-4EA6774B6F89}" type="sibTrans" cxnId="{553494AE-8793-4F95-AF0E-2ACC5EA7CB07}">
      <dgm:prSet/>
      <dgm:spPr/>
      <dgm:t>
        <a:bodyPr/>
        <a:lstStyle/>
        <a:p>
          <a:endParaRPr lang="fr-FR"/>
        </a:p>
      </dgm:t>
    </dgm:pt>
    <dgm:pt modelId="{A76899E9-D183-4564-AD0B-58D9E9D0C748}">
      <dgm:prSet/>
      <dgm:spPr/>
      <dgm:t>
        <a:bodyPr/>
        <a:lstStyle/>
        <a:p>
          <a:r>
            <a:rPr lang="fr-FR"/>
            <a:t>Statistiques et probabilités</a:t>
          </a:r>
          <a:endParaRPr lang="fr-FR" dirty="0"/>
        </a:p>
      </dgm:t>
    </dgm:pt>
    <dgm:pt modelId="{38F5420C-2BE6-44A6-8B57-AC490EACD5D9}" type="parTrans" cxnId="{94C7A165-E2A8-4C20-AC09-3B99470CBCE0}">
      <dgm:prSet/>
      <dgm:spPr/>
      <dgm:t>
        <a:bodyPr/>
        <a:lstStyle/>
        <a:p>
          <a:endParaRPr lang="fr-FR"/>
        </a:p>
      </dgm:t>
    </dgm:pt>
    <dgm:pt modelId="{DFE04EFF-A66B-48AF-B6B2-541A2B7D65D9}" type="sibTrans" cxnId="{94C7A165-E2A8-4C20-AC09-3B99470CBCE0}">
      <dgm:prSet/>
      <dgm:spPr/>
      <dgm:t>
        <a:bodyPr/>
        <a:lstStyle/>
        <a:p>
          <a:endParaRPr lang="fr-FR"/>
        </a:p>
      </dgm:t>
    </dgm:pt>
    <dgm:pt modelId="{39C03F28-CC5A-4ED0-90A3-51A3FB1D533F}">
      <dgm:prSet/>
      <dgm:spPr/>
      <dgm:t>
        <a:bodyPr/>
        <a:lstStyle/>
        <a:p>
          <a:r>
            <a:rPr lang="fr-FR"/>
            <a:t>Algorithmique et programmation</a:t>
          </a:r>
          <a:endParaRPr lang="fr-FR" dirty="0"/>
        </a:p>
      </dgm:t>
    </dgm:pt>
    <dgm:pt modelId="{DD325364-98B9-4E15-8A1E-9360F2024656}" type="parTrans" cxnId="{CC961DB6-9049-4310-B4CC-E3FD8931F7AF}">
      <dgm:prSet/>
      <dgm:spPr/>
      <dgm:t>
        <a:bodyPr/>
        <a:lstStyle/>
        <a:p>
          <a:endParaRPr lang="fr-FR"/>
        </a:p>
      </dgm:t>
    </dgm:pt>
    <dgm:pt modelId="{A5460DE2-4D14-4BED-8032-E5B091D6F446}" type="sibTrans" cxnId="{CC961DB6-9049-4310-B4CC-E3FD8931F7AF}">
      <dgm:prSet/>
      <dgm:spPr/>
      <dgm:t>
        <a:bodyPr/>
        <a:lstStyle/>
        <a:p>
          <a:endParaRPr lang="fr-FR"/>
        </a:p>
      </dgm:t>
    </dgm:pt>
    <dgm:pt modelId="{24A4D423-FA8F-47E0-928B-3CAEA401E6E8}">
      <dgm:prSet/>
      <dgm:spPr/>
      <dgm:t>
        <a:bodyPr/>
        <a:lstStyle/>
        <a:p>
          <a:r>
            <a:rPr lang="fr-FR" dirty="0"/>
            <a:t>Vocabulaire ensembliste et logique </a:t>
          </a:r>
        </a:p>
      </dgm:t>
    </dgm:pt>
    <dgm:pt modelId="{499B14EF-1B83-4453-8992-C94294E62D11}" type="parTrans" cxnId="{C8C72B57-B77D-476E-A0F3-1EE3F4F3D364}">
      <dgm:prSet/>
      <dgm:spPr/>
      <dgm:t>
        <a:bodyPr/>
        <a:lstStyle/>
        <a:p>
          <a:endParaRPr lang="fr-FR"/>
        </a:p>
      </dgm:t>
    </dgm:pt>
    <dgm:pt modelId="{A1DEBBCF-67C4-4A6A-823B-70D1EDCB656F}" type="sibTrans" cxnId="{C8C72B57-B77D-476E-A0F3-1EE3F4F3D364}">
      <dgm:prSet/>
      <dgm:spPr/>
      <dgm:t>
        <a:bodyPr/>
        <a:lstStyle/>
        <a:p>
          <a:endParaRPr lang="fr-FR"/>
        </a:p>
      </dgm:t>
    </dgm:pt>
    <dgm:pt modelId="{2EA220CD-F4EE-4F5E-A01E-CB1B9F9CB6A1}">
      <dgm:prSet phldrT="[Texte]"/>
      <dgm:spPr/>
      <dgm:t>
        <a:bodyPr/>
        <a:lstStyle/>
        <a:p>
          <a:r>
            <a:rPr lang="fr-FR" dirty="0"/>
            <a:t>Analyse</a:t>
          </a:r>
        </a:p>
      </dgm:t>
    </dgm:pt>
    <dgm:pt modelId="{F8DACC2B-446C-4C1F-A2D1-F08B8D15CE94}" type="parTrans" cxnId="{16F83C5E-0ACD-472D-819F-993A5B17FA60}">
      <dgm:prSet/>
      <dgm:spPr/>
      <dgm:t>
        <a:bodyPr/>
        <a:lstStyle/>
        <a:p>
          <a:endParaRPr lang="fr-FR"/>
        </a:p>
      </dgm:t>
    </dgm:pt>
    <dgm:pt modelId="{26ADA3CD-3CA1-4464-AC61-6A43AD967599}" type="sibTrans" cxnId="{16F83C5E-0ACD-472D-819F-993A5B17FA60}">
      <dgm:prSet/>
      <dgm:spPr/>
      <dgm:t>
        <a:bodyPr/>
        <a:lstStyle/>
        <a:p>
          <a:endParaRPr lang="fr-FR"/>
        </a:p>
      </dgm:t>
    </dgm:pt>
    <dgm:pt modelId="{2347D164-4874-4B09-B710-2D2187676624}" type="pres">
      <dgm:prSet presAssocID="{40C20A74-ECE2-443D-AA5F-14CD22C1AF8E}" presName="Name0" presStyleCnt="0">
        <dgm:presLayoutVars>
          <dgm:dir/>
          <dgm:resizeHandles val="exact"/>
        </dgm:presLayoutVars>
      </dgm:prSet>
      <dgm:spPr/>
    </dgm:pt>
    <dgm:pt modelId="{0D9248A1-75AE-42AE-A8B4-E5E1A3095B6B}" type="pres">
      <dgm:prSet presAssocID="{AAE45BBC-51B8-4CDC-9A4E-469D80C23E67}" presName="node" presStyleLbl="node1" presStyleIdx="0" presStyleCnt="2" custScaleX="87676">
        <dgm:presLayoutVars>
          <dgm:bulletEnabled val="1"/>
        </dgm:presLayoutVars>
      </dgm:prSet>
      <dgm:spPr/>
    </dgm:pt>
    <dgm:pt modelId="{7BBCC93B-21F4-4D8D-8A39-CC30D94DA29D}" type="pres">
      <dgm:prSet presAssocID="{341DB5D1-C816-40E3-9F38-484E4FF17FDC}" presName="sibTrans" presStyleLbl="sibTrans2D1" presStyleIdx="0" presStyleCnt="1"/>
      <dgm:spPr/>
    </dgm:pt>
    <dgm:pt modelId="{8B69F36A-D3A1-4176-8CF3-4DF571488DE0}" type="pres">
      <dgm:prSet presAssocID="{341DB5D1-C816-40E3-9F38-484E4FF17FDC}" presName="connectorText" presStyleLbl="sibTrans2D1" presStyleIdx="0" presStyleCnt="1"/>
      <dgm:spPr/>
    </dgm:pt>
    <dgm:pt modelId="{78235DC4-28C6-44D0-8F44-C04DE1BD5D87}" type="pres">
      <dgm:prSet presAssocID="{D1E5A134-06D8-48BE-8201-3DEEA6730DD1}" presName="node" presStyleLbl="node1" presStyleIdx="1" presStyleCnt="2">
        <dgm:presLayoutVars>
          <dgm:bulletEnabled val="1"/>
        </dgm:presLayoutVars>
      </dgm:prSet>
      <dgm:spPr/>
    </dgm:pt>
  </dgm:ptLst>
  <dgm:cxnLst>
    <dgm:cxn modelId="{A4E38F14-F83F-4FE3-AFCC-4B25BF94B400}" type="presOf" srcId="{341DB5D1-C816-40E3-9F38-484E4FF17FDC}" destId="{7BBCC93B-21F4-4D8D-8A39-CC30D94DA29D}" srcOrd="0" destOrd="0" presId="urn:microsoft.com/office/officeart/2005/8/layout/process1"/>
    <dgm:cxn modelId="{F622B028-DD43-40B3-AB41-6338EE324603}" type="presOf" srcId="{EDB5CD4E-E39F-4516-A9B6-1712AA504C22}" destId="{0D9248A1-75AE-42AE-A8B4-E5E1A3095B6B}" srcOrd="0" destOrd="3" presId="urn:microsoft.com/office/officeart/2005/8/layout/process1"/>
    <dgm:cxn modelId="{3393E033-8CBF-4722-8041-68CABF4F9576}" type="presOf" srcId="{D1E5A134-06D8-48BE-8201-3DEEA6730DD1}" destId="{78235DC4-28C6-44D0-8F44-C04DE1BD5D87}" srcOrd="0" destOrd="0" presId="urn:microsoft.com/office/officeart/2005/8/layout/process1"/>
    <dgm:cxn modelId="{BA4EE733-0247-4051-A2E4-3061DB755312}" srcId="{D1E5A134-06D8-48BE-8201-3DEEA6730DD1}" destId="{410DE8D0-151E-47F5-9320-FED9D749601A}" srcOrd="4" destOrd="0" parTransId="{0C02079E-524E-415D-B7E0-8393A9B27991}" sibTransId="{88D2E7F2-89DE-4080-BF14-BFD7551E1599}"/>
    <dgm:cxn modelId="{9569855C-988E-43FF-905E-741E86D4C68C}" type="presOf" srcId="{D16B4AFE-D3FB-4F07-BCA9-CF951B42FB1D}" destId="{78235DC4-28C6-44D0-8F44-C04DE1BD5D87}" srcOrd="0" destOrd="1" presId="urn:microsoft.com/office/officeart/2005/8/layout/process1"/>
    <dgm:cxn modelId="{16F83C5E-0ACD-472D-819F-993A5B17FA60}" srcId="{D1E5A134-06D8-48BE-8201-3DEEA6730DD1}" destId="{2EA220CD-F4EE-4F5E-A01E-CB1B9F9CB6A1}" srcOrd="1" destOrd="0" parTransId="{F8DACC2B-446C-4C1F-A2D1-F08B8D15CE94}" sibTransId="{26ADA3CD-3CA1-4464-AC61-6A43AD967599}"/>
    <dgm:cxn modelId="{4C917462-1F7E-4FFF-A3A2-2E6AE31897C0}" type="presOf" srcId="{39C03F28-CC5A-4ED0-90A3-51A3FB1D533F}" destId="{0D9248A1-75AE-42AE-A8B4-E5E1A3095B6B}" srcOrd="0" destOrd="5" presId="urn:microsoft.com/office/officeart/2005/8/layout/process1"/>
    <dgm:cxn modelId="{94C7A165-E2A8-4C20-AC09-3B99470CBCE0}" srcId="{AAE45BBC-51B8-4CDC-9A4E-469D80C23E67}" destId="{A76899E9-D183-4564-AD0B-58D9E9D0C748}" srcOrd="3" destOrd="0" parTransId="{38F5420C-2BE6-44A6-8B57-AC490EACD5D9}" sibTransId="{DFE04EFF-A66B-48AF-B6B2-541A2B7D65D9}"/>
    <dgm:cxn modelId="{DACD5D47-2783-428B-A226-16A07BCCD2F6}" srcId="{40C20A74-ECE2-443D-AA5F-14CD22C1AF8E}" destId="{AAE45BBC-51B8-4CDC-9A4E-469D80C23E67}" srcOrd="0" destOrd="0" parTransId="{91B18987-3175-489D-B3AC-A5C967FA988E}" sibTransId="{341DB5D1-C816-40E3-9F38-484E4FF17FDC}"/>
    <dgm:cxn modelId="{AE3AA747-B5F3-449A-90E3-43E133C3F6E1}" type="presOf" srcId="{341DB5D1-C816-40E3-9F38-484E4FF17FDC}" destId="{8B69F36A-D3A1-4176-8CF3-4DF571488DE0}" srcOrd="1" destOrd="0" presId="urn:microsoft.com/office/officeart/2005/8/layout/process1"/>
    <dgm:cxn modelId="{E8CFC352-7BFE-450B-9657-A7A99F04B9AD}" type="presOf" srcId="{A76899E9-D183-4564-AD0B-58D9E9D0C748}" destId="{0D9248A1-75AE-42AE-A8B4-E5E1A3095B6B}" srcOrd="0" destOrd="4" presId="urn:microsoft.com/office/officeart/2005/8/layout/process1"/>
    <dgm:cxn modelId="{3BA1C355-1219-4719-868E-E44FC9857B46}" srcId="{D1E5A134-06D8-48BE-8201-3DEEA6730DD1}" destId="{4424878D-440E-49F0-877D-ED0195A00CC3}" srcOrd="2" destOrd="0" parTransId="{81CEA6B7-FC6C-48EC-AF15-6AE9F7280B81}" sibTransId="{765C7684-5E67-4969-A189-09189D51B452}"/>
    <dgm:cxn modelId="{C8C72B57-B77D-476E-A0F3-1EE3F4F3D364}" srcId="{AAE45BBC-51B8-4CDC-9A4E-469D80C23E67}" destId="{24A4D423-FA8F-47E0-928B-3CAEA401E6E8}" srcOrd="5" destOrd="0" parTransId="{499B14EF-1B83-4453-8992-C94294E62D11}" sibTransId="{A1DEBBCF-67C4-4A6A-823B-70D1EDCB656F}"/>
    <dgm:cxn modelId="{BE72E17A-623A-4914-9240-E2FB8CC2EC83}" type="presOf" srcId="{E1B48536-F553-41BC-87DD-5F6659800FBD}" destId="{78235DC4-28C6-44D0-8F44-C04DE1BD5D87}" srcOrd="0" destOrd="6" presId="urn:microsoft.com/office/officeart/2005/8/layout/process1"/>
    <dgm:cxn modelId="{E20E1B8A-3198-40C8-B876-86464FDC4BA6}" type="presOf" srcId="{40C20A74-ECE2-443D-AA5F-14CD22C1AF8E}" destId="{2347D164-4874-4B09-B710-2D2187676624}" srcOrd="0" destOrd="0" presId="urn:microsoft.com/office/officeart/2005/8/layout/process1"/>
    <dgm:cxn modelId="{7655DE8A-D200-4E4D-8D19-AD28937181EE}" srcId="{D1E5A134-06D8-48BE-8201-3DEEA6730DD1}" destId="{D14ECD73-5BED-40F8-8ED4-D1598C43E0C1}" srcOrd="3" destOrd="0" parTransId="{AA5A729A-B266-43E1-B7BB-900229D43557}" sibTransId="{30DB51D0-D18E-42F6-8851-FDED8C923460}"/>
    <dgm:cxn modelId="{754B7791-434E-41F3-B30E-B658C4497338}" type="presOf" srcId="{D14ECD73-5BED-40F8-8ED4-D1598C43E0C1}" destId="{78235DC4-28C6-44D0-8F44-C04DE1BD5D87}" srcOrd="0" destOrd="4" presId="urn:microsoft.com/office/officeart/2005/8/layout/process1"/>
    <dgm:cxn modelId="{CC17DF99-4129-49AE-870C-DF87F0E15EED}" type="presOf" srcId="{4424878D-440E-49F0-877D-ED0195A00CC3}" destId="{78235DC4-28C6-44D0-8F44-C04DE1BD5D87}" srcOrd="0" destOrd="3" presId="urn:microsoft.com/office/officeart/2005/8/layout/process1"/>
    <dgm:cxn modelId="{6C7E3AA9-4326-4A26-B894-34A47515A2C0}" srcId="{AAE45BBC-51B8-4CDC-9A4E-469D80C23E67}" destId="{EBAC801D-5932-404D-BE9F-71D053A1B0FB}" srcOrd="1" destOrd="0" parTransId="{0469E785-C00C-402E-8F28-D5E98B8B9A8D}" sibTransId="{5B6233A1-A2AC-430E-93A2-BCF093FBDCC5}"/>
    <dgm:cxn modelId="{5DAB68A9-7238-480C-9FFB-414EB0175F30}" type="presOf" srcId="{24A4D423-FA8F-47E0-928B-3CAEA401E6E8}" destId="{0D9248A1-75AE-42AE-A8B4-E5E1A3095B6B}" srcOrd="0" destOrd="6" presId="urn:microsoft.com/office/officeart/2005/8/layout/process1"/>
    <dgm:cxn modelId="{BAF746AB-DCD7-4E46-86A8-39B8E446A848}" srcId="{D1E5A134-06D8-48BE-8201-3DEEA6730DD1}" destId="{D16B4AFE-D3FB-4F07-BCA9-CF951B42FB1D}" srcOrd="0" destOrd="0" parTransId="{56FAA74A-4499-4D6F-9DBF-7A362F18DE8B}" sibTransId="{0151CFA3-A383-4897-B20A-2F5C1F0CC5C5}"/>
    <dgm:cxn modelId="{553494AE-8793-4F95-AF0E-2ACC5EA7CB07}" srcId="{AAE45BBC-51B8-4CDC-9A4E-469D80C23E67}" destId="{EDB5CD4E-E39F-4516-A9B6-1712AA504C22}" srcOrd="2" destOrd="0" parTransId="{DB2B3D99-718F-41DD-A5C7-0F6649C098B1}" sibTransId="{7BAD3AF3-A07F-44CE-8491-4EA6774B6F89}"/>
    <dgm:cxn modelId="{CC961DB6-9049-4310-B4CC-E3FD8931F7AF}" srcId="{AAE45BBC-51B8-4CDC-9A4E-469D80C23E67}" destId="{39C03F28-CC5A-4ED0-90A3-51A3FB1D533F}" srcOrd="4" destOrd="0" parTransId="{DD325364-98B9-4E15-8A1E-9360F2024656}" sibTransId="{A5460DE2-4D14-4BED-8032-E5B091D6F446}"/>
    <dgm:cxn modelId="{C091D5C0-E803-4B23-B38C-4C131BEA7BA9}" srcId="{D1E5A134-06D8-48BE-8201-3DEEA6730DD1}" destId="{E1B48536-F553-41BC-87DD-5F6659800FBD}" srcOrd="5" destOrd="0" parTransId="{20C77907-5416-4C8F-8E67-EDD07A96099F}" sibTransId="{1F2FF060-5AD6-4988-8C3B-9545D97F5252}"/>
    <dgm:cxn modelId="{F5A141C3-BCBC-4755-AD03-AEA319327FAE}" srcId="{40C20A74-ECE2-443D-AA5F-14CD22C1AF8E}" destId="{D1E5A134-06D8-48BE-8201-3DEEA6730DD1}" srcOrd="1" destOrd="0" parTransId="{5CF78BE8-EBB3-4DE7-95F3-4BE5FF2608BC}" sibTransId="{933A75AE-3F09-408F-B9E9-023E47D43975}"/>
    <dgm:cxn modelId="{7EAC8CC6-9ED0-4D72-ABA6-288280E646DF}" type="presOf" srcId="{2EA220CD-F4EE-4F5E-A01E-CB1B9F9CB6A1}" destId="{78235DC4-28C6-44D0-8F44-C04DE1BD5D87}" srcOrd="0" destOrd="2" presId="urn:microsoft.com/office/officeart/2005/8/layout/process1"/>
    <dgm:cxn modelId="{7152D8DC-D0F3-44C9-B91C-86878CC93E1D}" type="presOf" srcId="{EBAC801D-5932-404D-BE9F-71D053A1B0FB}" destId="{0D9248A1-75AE-42AE-A8B4-E5E1A3095B6B}" srcOrd="0" destOrd="2" presId="urn:microsoft.com/office/officeart/2005/8/layout/process1"/>
    <dgm:cxn modelId="{D6615BEE-3133-4833-AA3B-431E065EA52A}" type="presOf" srcId="{410DE8D0-151E-47F5-9320-FED9D749601A}" destId="{78235DC4-28C6-44D0-8F44-C04DE1BD5D87}" srcOrd="0" destOrd="5" presId="urn:microsoft.com/office/officeart/2005/8/layout/process1"/>
    <dgm:cxn modelId="{04A480F8-20CB-4D38-BC29-94DAD6427F7D}" srcId="{AAE45BBC-51B8-4CDC-9A4E-469D80C23E67}" destId="{70BD97E3-CB5A-4247-9D52-0BA709BE8034}" srcOrd="0" destOrd="0" parTransId="{9A5FEA3C-D603-41B6-8770-7B3C50E283CD}" sibTransId="{CB0BEAA2-38A9-4DCA-93D3-71847753968F}"/>
    <dgm:cxn modelId="{90953AFD-E0B9-4A9D-A563-DB6884E3C021}" type="presOf" srcId="{70BD97E3-CB5A-4247-9D52-0BA709BE8034}" destId="{0D9248A1-75AE-42AE-A8B4-E5E1A3095B6B}" srcOrd="0" destOrd="1" presId="urn:microsoft.com/office/officeart/2005/8/layout/process1"/>
    <dgm:cxn modelId="{41A902FF-402A-4FBC-946F-4905C0A39E11}" type="presOf" srcId="{AAE45BBC-51B8-4CDC-9A4E-469D80C23E67}" destId="{0D9248A1-75AE-42AE-A8B4-E5E1A3095B6B}" srcOrd="0" destOrd="0" presId="urn:microsoft.com/office/officeart/2005/8/layout/process1"/>
    <dgm:cxn modelId="{C2BDD58F-B414-4297-B606-EA85DB312444}" type="presParOf" srcId="{2347D164-4874-4B09-B710-2D2187676624}" destId="{0D9248A1-75AE-42AE-A8B4-E5E1A3095B6B}" srcOrd="0" destOrd="0" presId="urn:microsoft.com/office/officeart/2005/8/layout/process1"/>
    <dgm:cxn modelId="{390DD464-56D7-4614-99CA-CF1BD9CBA920}" type="presParOf" srcId="{2347D164-4874-4B09-B710-2D2187676624}" destId="{7BBCC93B-21F4-4D8D-8A39-CC30D94DA29D}" srcOrd="1" destOrd="0" presId="urn:microsoft.com/office/officeart/2005/8/layout/process1"/>
    <dgm:cxn modelId="{3CF79B44-E289-496A-88BE-DC350E736805}" type="presParOf" srcId="{7BBCC93B-21F4-4D8D-8A39-CC30D94DA29D}" destId="{8B69F36A-D3A1-4176-8CF3-4DF571488DE0}" srcOrd="0" destOrd="0" presId="urn:microsoft.com/office/officeart/2005/8/layout/process1"/>
    <dgm:cxn modelId="{5601119B-2F4B-4747-B232-08995C13DEA2}" type="presParOf" srcId="{2347D164-4874-4B09-B710-2D2187676624}" destId="{78235DC4-28C6-44D0-8F44-C04DE1BD5D8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0EC5C46-A4DC-4F37-9703-FF66D29F74D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A774AF-6656-47F4-8C58-D125B0671223}">
      <dgm:prSet phldrT="[Texte]" custT="1"/>
      <dgm:spPr>
        <a:solidFill>
          <a:srgbClr val="3381C7"/>
        </a:solidFill>
      </dgm:spPr>
      <dgm:t>
        <a:bodyPr/>
        <a:lstStyle/>
        <a:p>
          <a:r>
            <a:rPr lang="fr-FR" sz="3200" b="1" dirty="0"/>
            <a:t>Ce qui s’ajoute</a:t>
          </a:r>
        </a:p>
      </dgm:t>
    </dgm:pt>
    <dgm:pt modelId="{478A825C-69F9-4E62-AE0B-A7CF7E638FD9}" type="parTrans" cxnId="{B7548861-EF18-46DA-A3C0-A7FD3B3A9A6B}">
      <dgm:prSet/>
      <dgm:spPr/>
      <dgm:t>
        <a:bodyPr/>
        <a:lstStyle/>
        <a:p>
          <a:endParaRPr lang="fr-FR"/>
        </a:p>
      </dgm:t>
    </dgm:pt>
    <dgm:pt modelId="{A7A6EF62-4316-455B-9048-95AAF9903946}" type="sibTrans" cxnId="{B7548861-EF18-46DA-A3C0-A7FD3B3A9A6B}">
      <dgm:prSet/>
      <dgm:spPr/>
      <dgm:t>
        <a:bodyPr/>
        <a:lstStyle/>
        <a:p>
          <a:endParaRPr lang="fr-FR"/>
        </a:p>
      </dgm:t>
    </dgm:pt>
    <dgm:pt modelId="{55C57319-B6BA-4635-B0CC-EDEF2DC8A952}">
      <dgm:prSet phldrT="[Texte]" custT="1"/>
      <dgm:spPr/>
      <dgm:t>
        <a:bodyPr/>
        <a:lstStyle/>
        <a:p>
          <a:r>
            <a:rPr lang="fr-FR" sz="2400" dirty="0"/>
            <a:t>L’ancien programme de seconde sur les trinômes </a:t>
          </a:r>
        </a:p>
      </dgm:t>
    </dgm:pt>
    <dgm:pt modelId="{8BE95368-3F11-4F3D-ADFD-D3C874BCF256}" type="parTrans" cxnId="{1F472AFB-BE5E-4B75-90F0-606E3D7C1C79}">
      <dgm:prSet/>
      <dgm:spPr/>
      <dgm:t>
        <a:bodyPr/>
        <a:lstStyle/>
        <a:p>
          <a:endParaRPr lang="fr-FR"/>
        </a:p>
      </dgm:t>
    </dgm:pt>
    <dgm:pt modelId="{118966FD-E92F-47EE-A03B-A0C5A8D2730D}" type="sibTrans" cxnId="{1F472AFB-BE5E-4B75-90F0-606E3D7C1C79}">
      <dgm:prSet/>
      <dgm:spPr/>
      <dgm:t>
        <a:bodyPr/>
        <a:lstStyle/>
        <a:p>
          <a:endParaRPr lang="fr-FR"/>
        </a:p>
      </dgm:t>
    </dgm:pt>
    <dgm:pt modelId="{1952BC99-34AA-1047-947A-3BCE48B57DE0}" type="pres">
      <dgm:prSet presAssocID="{90EC5C46-A4DC-4F37-9703-FF66D29F74D7}" presName="Name0" presStyleCnt="0">
        <dgm:presLayoutVars>
          <dgm:dir/>
          <dgm:animLvl val="lvl"/>
          <dgm:resizeHandles val="exact"/>
        </dgm:presLayoutVars>
      </dgm:prSet>
      <dgm:spPr/>
    </dgm:pt>
    <dgm:pt modelId="{CA3250A6-5ECA-9040-86FC-7FD5D211826A}" type="pres">
      <dgm:prSet presAssocID="{D0A774AF-6656-47F4-8C58-D125B0671223}" presName="composite" presStyleCnt="0"/>
      <dgm:spPr/>
    </dgm:pt>
    <dgm:pt modelId="{982227F0-2EB5-F64D-8E8E-E6046753B95F}" type="pres">
      <dgm:prSet presAssocID="{D0A774AF-6656-47F4-8C58-D125B0671223}" presName="parTx" presStyleLbl="alignNode1" presStyleIdx="0" presStyleCnt="1" custScaleY="79887" custLinFactY="-100000" custLinFactNeighborY="-116016">
        <dgm:presLayoutVars>
          <dgm:chMax val="0"/>
          <dgm:chPref val="0"/>
          <dgm:bulletEnabled val="1"/>
        </dgm:presLayoutVars>
      </dgm:prSet>
      <dgm:spPr/>
    </dgm:pt>
    <dgm:pt modelId="{2E82CDE7-0D2A-CF4A-92A0-104640DCB909}" type="pres">
      <dgm:prSet presAssocID="{D0A774AF-6656-47F4-8C58-D125B0671223}" presName="desTx" presStyleLbl="alignAccFollowNode1" presStyleIdx="0" presStyleCnt="1" custLinFactY="-30412" custLinFactNeighborY="-100000">
        <dgm:presLayoutVars>
          <dgm:bulletEnabled val="1"/>
        </dgm:presLayoutVars>
      </dgm:prSet>
      <dgm:spPr/>
    </dgm:pt>
  </dgm:ptLst>
  <dgm:cxnLst>
    <dgm:cxn modelId="{EE3B5E19-7FAC-A440-8B8F-91A7F862ED8D}" type="presOf" srcId="{D0A774AF-6656-47F4-8C58-D125B0671223}" destId="{982227F0-2EB5-F64D-8E8E-E6046753B95F}" srcOrd="0" destOrd="0" presId="urn:microsoft.com/office/officeart/2005/8/layout/hList1"/>
    <dgm:cxn modelId="{1A9C8B26-5FD5-9A44-B10F-1D12D29123CB}" type="presOf" srcId="{55C57319-B6BA-4635-B0CC-EDEF2DC8A952}" destId="{2E82CDE7-0D2A-CF4A-92A0-104640DCB909}" srcOrd="0" destOrd="0" presId="urn:microsoft.com/office/officeart/2005/8/layout/hList1"/>
    <dgm:cxn modelId="{B7548861-EF18-46DA-A3C0-A7FD3B3A9A6B}" srcId="{90EC5C46-A4DC-4F37-9703-FF66D29F74D7}" destId="{D0A774AF-6656-47F4-8C58-D125B0671223}" srcOrd="0" destOrd="0" parTransId="{478A825C-69F9-4E62-AE0B-A7CF7E638FD9}" sibTransId="{A7A6EF62-4316-455B-9048-95AAF9903946}"/>
    <dgm:cxn modelId="{565059E0-777D-0A42-A4EA-FBD8856FF04A}" type="presOf" srcId="{90EC5C46-A4DC-4F37-9703-FF66D29F74D7}" destId="{1952BC99-34AA-1047-947A-3BCE48B57DE0}" srcOrd="0" destOrd="0" presId="urn:microsoft.com/office/officeart/2005/8/layout/hList1"/>
    <dgm:cxn modelId="{1F472AFB-BE5E-4B75-90F0-606E3D7C1C79}" srcId="{D0A774AF-6656-47F4-8C58-D125B0671223}" destId="{55C57319-B6BA-4635-B0CC-EDEF2DC8A952}" srcOrd="0" destOrd="0" parTransId="{8BE95368-3F11-4F3D-ADFD-D3C874BCF256}" sibTransId="{118966FD-E92F-47EE-A03B-A0C5A8D2730D}"/>
    <dgm:cxn modelId="{D9B16035-4BD4-DD4C-8AB8-CB4A67901592}" type="presParOf" srcId="{1952BC99-34AA-1047-947A-3BCE48B57DE0}" destId="{CA3250A6-5ECA-9040-86FC-7FD5D211826A}" srcOrd="0" destOrd="0" presId="urn:microsoft.com/office/officeart/2005/8/layout/hList1"/>
    <dgm:cxn modelId="{C94EA331-C60B-D747-B290-09B169BB72EF}" type="presParOf" srcId="{CA3250A6-5ECA-9040-86FC-7FD5D211826A}" destId="{982227F0-2EB5-F64D-8E8E-E6046753B95F}" srcOrd="0" destOrd="0" presId="urn:microsoft.com/office/officeart/2005/8/layout/hList1"/>
    <dgm:cxn modelId="{D97C6F42-321C-3046-9B94-85E1BFEB5A57}" type="presParOf" srcId="{CA3250A6-5ECA-9040-86FC-7FD5D211826A}" destId="{2E82CDE7-0D2A-CF4A-92A0-104640DCB9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0EC5C46-A4DC-4F37-9703-FF66D29F74D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A13E105-93AA-4047-BDCC-76272987C81A}">
      <dgm:prSet phldrT="[Texte]" custT="1"/>
      <dgm:spPr>
        <a:solidFill>
          <a:srgbClr val="FA7406"/>
        </a:solidFill>
      </dgm:spPr>
      <dgm:t>
        <a:bodyPr/>
        <a:lstStyle/>
        <a:p>
          <a:r>
            <a:rPr lang="fr-FR" sz="3200" b="1" dirty="0"/>
            <a:t>Ce qui disparaît</a:t>
          </a:r>
        </a:p>
      </dgm:t>
    </dgm:pt>
    <dgm:pt modelId="{FBD8621B-6A26-4758-9B19-9B3A1A2E4D49}" type="parTrans" cxnId="{D75C8569-6175-442E-9151-7A671E12F4DB}">
      <dgm:prSet/>
      <dgm:spPr/>
      <dgm:t>
        <a:bodyPr/>
        <a:lstStyle/>
        <a:p>
          <a:endParaRPr lang="fr-FR"/>
        </a:p>
      </dgm:t>
    </dgm:pt>
    <dgm:pt modelId="{5578DDEE-97FC-4B73-B782-068848ADBD97}" type="sibTrans" cxnId="{D75C8569-6175-442E-9151-7A671E12F4DB}">
      <dgm:prSet/>
      <dgm:spPr/>
      <dgm:t>
        <a:bodyPr/>
        <a:lstStyle/>
        <a:p>
          <a:endParaRPr lang="fr-FR"/>
        </a:p>
      </dgm:t>
    </dgm:pt>
    <mc:AlternateContent xmlns:mc="http://schemas.openxmlformats.org/markup-compatibility/2006" xmlns:a14="http://schemas.microsoft.com/office/drawing/2010/main">
      <mc:Choice Requires="a14">
        <dgm:pt modelId="{EEB68DE7-0C3F-436E-86C7-46289B736573}">
          <dgm:prSet phldrT="[Texte]" custT="1"/>
          <dgm:spPr>
            <a:solidFill>
              <a:schemeClr val="accent2">
                <a:lumMod val="20000"/>
                <a:lumOff val="80000"/>
                <a:alpha val="90000"/>
              </a:schemeClr>
            </a:solidFill>
          </dgm:spPr>
          <dgm:t>
            <a:bodyPr/>
            <a:lstStyle/>
            <a:p>
              <a:r>
                <a:rPr lang="fr-FR" sz="2400" dirty="0"/>
                <a:t>La fonction racine carrée ( </a:t>
              </a:r>
              <a14:m>
                <m:oMath xmlns:m="http://schemas.openxmlformats.org/officeDocument/2006/math">
                  <m:r>
                    <a:rPr lang="fr-FR" sz="2400" i="1" smtClean="0">
                      <a:solidFill>
                        <a:srgbClr val="FF0000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⊳</m:t>
                  </m:r>
                </m:oMath>
              </a14:m>
              <a:r>
                <a:rPr lang="fr-FR" sz="2400" dirty="0">
                  <a:solidFill>
                    <a:srgbClr val="FF0000"/>
                  </a:solidFill>
                </a:rPr>
                <a:t> 2</a:t>
              </a:r>
              <a:r>
                <a:rPr lang="fr-FR" sz="2400" baseline="30000" dirty="0">
                  <a:solidFill>
                    <a:srgbClr val="FF0000"/>
                  </a:solidFill>
                </a:rPr>
                <a:t>nde</a:t>
              </a:r>
              <a:r>
                <a:rPr lang="fr-FR" sz="2400" dirty="0"/>
                <a:t>)</a:t>
              </a:r>
            </a:p>
          </dgm:t>
        </dgm:pt>
      </mc:Choice>
      <mc:Fallback xmlns="">
        <dgm:pt modelId="{EEB68DE7-0C3F-436E-86C7-46289B736573}">
          <dgm:prSet phldrT="[Texte]" custT="1"/>
          <dgm:spPr>
            <a:solidFill>
              <a:schemeClr val="accent2">
                <a:lumMod val="20000"/>
                <a:lumOff val="80000"/>
                <a:alpha val="90000"/>
              </a:schemeClr>
            </a:solidFill>
          </dgm:spPr>
          <dgm:t>
            <a:bodyPr/>
            <a:lstStyle/>
            <a:p>
              <a:r>
                <a:rPr lang="fr-FR" sz="2400" dirty="0"/>
                <a:t>La fonction racine carrée ( </a:t>
              </a:r>
              <a:r>
                <a:rPr lang="fr-FR" sz="2400" i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⊳</a:t>
              </a:r>
              <a:r>
                <a:rPr lang="fr-FR" sz="2400" dirty="0">
                  <a:solidFill>
                    <a:srgbClr val="FF0000"/>
                  </a:solidFill>
                </a:rPr>
                <a:t> 2</a:t>
              </a:r>
              <a:r>
                <a:rPr lang="fr-FR" sz="2400" baseline="30000" dirty="0">
                  <a:solidFill>
                    <a:srgbClr val="FF0000"/>
                  </a:solidFill>
                </a:rPr>
                <a:t>nde</a:t>
              </a:r>
              <a:r>
                <a:rPr lang="fr-FR" sz="2400" dirty="0"/>
                <a:t>)</a:t>
              </a:r>
            </a:p>
          </dgm:t>
        </dgm:pt>
      </mc:Fallback>
    </mc:AlternateContent>
    <dgm:pt modelId="{8CC748F4-AA53-446D-A07F-40D719A78870}" type="parTrans" cxnId="{2C5974B0-A014-488D-88B7-92926FA4D8BA}">
      <dgm:prSet/>
      <dgm:spPr/>
      <dgm:t>
        <a:bodyPr/>
        <a:lstStyle/>
        <a:p>
          <a:endParaRPr lang="fr-FR"/>
        </a:p>
      </dgm:t>
    </dgm:pt>
    <dgm:pt modelId="{7A84ABBB-7E82-496B-AB87-EBDA94458E67}" type="sibTrans" cxnId="{2C5974B0-A014-488D-88B7-92926FA4D8BA}">
      <dgm:prSet/>
      <dgm:spPr/>
      <dgm:t>
        <a:bodyPr/>
        <a:lstStyle/>
        <a:p>
          <a:endParaRPr lang="fr-FR"/>
        </a:p>
      </dgm:t>
    </dgm:pt>
    <dgm:pt modelId="{D0A774AF-6656-47F4-8C58-D125B0671223}">
      <dgm:prSet phldrT="[Texte]" custT="1"/>
      <dgm:spPr>
        <a:solidFill>
          <a:srgbClr val="3381C7"/>
        </a:solidFill>
      </dgm:spPr>
      <dgm:t>
        <a:bodyPr/>
        <a:lstStyle/>
        <a:p>
          <a:r>
            <a:rPr lang="fr-FR" sz="3200" b="1" dirty="0"/>
            <a:t>Ce qui s’ajoute</a:t>
          </a:r>
        </a:p>
      </dgm:t>
    </dgm:pt>
    <dgm:pt modelId="{478A825C-69F9-4E62-AE0B-A7CF7E638FD9}" type="parTrans" cxnId="{B7548861-EF18-46DA-A3C0-A7FD3B3A9A6B}">
      <dgm:prSet/>
      <dgm:spPr/>
      <dgm:t>
        <a:bodyPr/>
        <a:lstStyle/>
        <a:p>
          <a:endParaRPr lang="fr-FR"/>
        </a:p>
      </dgm:t>
    </dgm:pt>
    <dgm:pt modelId="{A7A6EF62-4316-455B-9048-95AAF9903946}" type="sibTrans" cxnId="{B7548861-EF18-46DA-A3C0-A7FD3B3A9A6B}">
      <dgm:prSet/>
      <dgm:spPr/>
      <dgm:t>
        <a:bodyPr/>
        <a:lstStyle/>
        <a:p>
          <a:endParaRPr lang="fr-FR"/>
        </a:p>
      </dgm:t>
    </dgm:pt>
    <dgm:pt modelId="{55C57319-B6BA-4635-B0CC-EDEF2DC8A952}">
      <dgm:prSet phldrT="[Texte]" custT="1"/>
      <dgm:spPr/>
      <dgm:t>
        <a:bodyPr/>
        <a:lstStyle/>
        <a:p>
          <a:r>
            <a:rPr lang="fr-FR" sz="2400" dirty="0">
              <a:solidFill>
                <a:srgbClr val="FF0000"/>
              </a:solidFill>
            </a:rPr>
            <a:t>Auparavant en </a:t>
          </a:r>
          <a:r>
            <a:rPr lang="fr-FR" sz="2400" dirty="0" err="1">
              <a:solidFill>
                <a:srgbClr val="FF0000"/>
              </a:solidFill>
            </a:rPr>
            <a:t>Tle</a:t>
          </a:r>
          <a:r>
            <a:rPr lang="fr-FR" sz="2400" dirty="0">
              <a:solidFill>
                <a:srgbClr val="FF0000"/>
              </a:solidFill>
            </a:rPr>
            <a:t> </a:t>
          </a:r>
          <a:r>
            <a:rPr lang="fr-FR" sz="2400" dirty="0"/>
            <a:t>:                                          - la fonction exponentielle ;                              - les fonctions trigonométriques      - la dérivée de </a:t>
          </a:r>
          <a:r>
            <a:rPr lang="fr-FR" sz="2400" i="1" dirty="0"/>
            <a:t>x</a:t>
          </a:r>
          <a:r>
            <a:rPr lang="fr-FR" sz="2400" i="0" dirty="0"/>
            <a:t> </a:t>
          </a:r>
          <a:r>
            <a:rPr lang="fr-FR" sz="2400" i="0" dirty="0">
              <a:sym typeface="MT Extra" panose="05050102010205020202" pitchFamily="18" charset="2"/>
            </a:rPr>
            <a:t> </a:t>
          </a:r>
          <a:r>
            <a:rPr lang="fr-FR" sz="2400" i="1" dirty="0"/>
            <a:t>g</a:t>
          </a:r>
          <a:r>
            <a:rPr lang="fr-FR" sz="2400" dirty="0"/>
            <a:t>(</a:t>
          </a:r>
          <a:r>
            <a:rPr lang="fr-FR" sz="2400" i="1" dirty="0" err="1"/>
            <a:t>ax</a:t>
          </a:r>
          <a:r>
            <a:rPr lang="fr-FR" sz="2400" dirty="0"/>
            <a:t>+ </a:t>
          </a:r>
          <a:r>
            <a:rPr lang="fr-FR" sz="2400" i="1" dirty="0"/>
            <a:t>b</a:t>
          </a:r>
          <a:r>
            <a:rPr lang="fr-FR" sz="2400" dirty="0"/>
            <a:t>).                                                </a:t>
          </a:r>
        </a:p>
      </dgm:t>
    </dgm:pt>
    <dgm:pt modelId="{8BE95368-3F11-4F3D-ADFD-D3C874BCF256}" type="parTrans" cxnId="{1F472AFB-BE5E-4B75-90F0-606E3D7C1C79}">
      <dgm:prSet/>
      <dgm:spPr/>
      <dgm:t>
        <a:bodyPr/>
        <a:lstStyle/>
        <a:p>
          <a:endParaRPr lang="fr-FR"/>
        </a:p>
      </dgm:t>
    </dgm:pt>
    <dgm:pt modelId="{118966FD-E92F-47EE-A03B-A0C5A8D2730D}" type="sibTrans" cxnId="{1F472AFB-BE5E-4B75-90F0-606E3D7C1C79}">
      <dgm:prSet/>
      <dgm:spPr/>
      <dgm:t>
        <a:bodyPr/>
        <a:lstStyle/>
        <a:p>
          <a:endParaRPr lang="fr-FR"/>
        </a:p>
      </dgm:t>
    </dgm:pt>
    <mc:AlternateContent xmlns:mc="http://schemas.openxmlformats.org/markup-compatibility/2006" xmlns:a14="http://schemas.microsoft.com/office/drawing/2010/main">
      <mc:Choice Requires="a14">
        <dgm:pt modelId="{4EF77A47-A07D-4779-B26C-AC68E9F0DB0B}">
          <dgm:prSet phldrT="[Texte]" custT="1"/>
          <dgm:spPr>
            <a:solidFill>
              <a:schemeClr val="accent2">
                <a:lumMod val="20000"/>
                <a:lumOff val="80000"/>
                <a:alpha val="90000"/>
              </a:schemeClr>
            </a:solidFill>
          </dgm:spPr>
          <dgm:t>
            <a:bodyPr/>
            <a:lstStyle/>
            <a:p>
              <a:r>
                <a:rPr lang="fr-FR" sz="2400" dirty="0"/>
                <a:t>L’étude généralisée des fonctions               </a:t>
              </a:r>
              <a:r>
                <a:rPr lang="fr-FR" sz="2400" i="1" dirty="0"/>
                <a:t>u </a:t>
              </a:r>
              <a:r>
                <a:rPr lang="fr-FR" sz="2400" i="0" dirty="0"/>
                <a:t>+ </a:t>
              </a:r>
              <a:r>
                <a:rPr lang="fr-FR" sz="2400" i="1" dirty="0"/>
                <a:t>k, </a:t>
              </a:r>
              <a:r>
                <a:rPr lang="fr-FR" sz="2400" i="1" dirty="0">
                  <a:sym typeface="Symbol" panose="05050102010706020507" pitchFamily="18" charset="2"/>
                </a:rPr>
                <a:t>u, </a:t>
              </a:r>
              <a14:m>
                <m:oMath xmlns:m="http://schemas.openxmlformats.org/officeDocument/2006/math">
                  <m:rad>
                    <m:radPr>
                      <m:degHide m:val="on"/>
                      <m:ctrlPr>
                        <a:rPr lang="fr-FR" sz="240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</m:ctrlPr>
                    </m:radPr>
                    <m:deg/>
                    <m:e>
                      <m:r>
                        <a:rPr lang="fr-FR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𝑢</m:t>
                      </m:r>
                    </m:e>
                  </m:rad>
                </m:oMath>
              </a14:m>
              <a:r>
                <a:rPr lang="fr-FR" sz="2400" i="0" dirty="0"/>
                <a:t> et </a:t>
              </a:r>
              <a14:m>
                <m:oMath xmlns:m="http://schemas.openxmlformats.org/officeDocument/2006/math">
                  <m:f>
                    <m:fPr>
                      <m:ctrlPr>
                        <a:rPr lang="fr-FR" sz="2800" i="1" smtClean="0">
                          <a:latin typeface="Cambria Math" panose="02040503050406030204" pitchFamily="18" charset="0"/>
                        </a:rPr>
                      </m:ctrlPr>
                    </m:fPr>
                    <m:num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𝑢</m:t>
                      </m:r>
                    </m:den>
                  </m:f>
                </m:oMath>
              </a14:m>
              <a:endParaRPr lang="fr-FR" sz="2400" dirty="0"/>
            </a:p>
          </dgm:t>
        </dgm:pt>
      </mc:Choice>
      <mc:Fallback xmlns="">
        <dgm:pt modelId="{4EF77A47-A07D-4779-B26C-AC68E9F0DB0B}">
          <dgm:prSet phldrT="[Texte]" custT="1"/>
          <dgm:spPr>
            <a:solidFill>
              <a:schemeClr val="accent2">
                <a:lumMod val="20000"/>
                <a:lumOff val="80000"/>
                <a:alpha val="90000"/>
              </a:schemeClr>
            </a:solidFill>
          </dgm:spPr>
          <dgm:t>
            <a:bodyPr/>
            <a:lstStyle/>
            <a:p>
              <a:r>
                <a:rPr lang="fr-FR" sz="2400" dirty="0" smtClean="0"/>
                <a:t>L’étude généralisée des fonctions               </a:t>
              </a:r>
              <a:r>
                <a:rPr lang="fr-FR" sz="2400" i="1" dirty="0" smtClean="0"/>
                <a:t>u </a:t>
              </a:r>
              <a:r>
                <a:rPr lang="fr-FR" sz="2400" i="0" dirty="0" smtClean="0"/>
                <a:t>+ </a:t>
              </a:r>
              <a:r>
                <a:rPr lang="fr-FR" sz="2400" i="1" dirty="0" smtClean="0"/>
                <a:t>k, </a:t>
              </a:r>
              <a:r>
                <a:rPr lang="fr-FR" sz="2400" i="1" dirty="0" smtClean="0">
                  <a:sym typeface="Symbol" panose="05050102010706020507" pitchFamily="18" charset="2"/>
                </a:rPr>
                <a:t>u, </a:t>
              </a:r>
              <a:r>
                <a:rPr lang="fr-FR" sz="2400" i="0" smtClean="0">
                  <a:latin typeface="Cambria Math" panose="02040503050406030204" pitchFamily="18" charset="0"/>
                  <a:sym typeface="Symbol" panose="05050102010706020507" pitchFamily="18" charset="2"/>
                </a:rPr>
                <a:t>√</a:t>
              </a:r>
              <a:r>
                <a:rPr lang="fr-FR" sz="2400" b="0" i="0" smtClean="0">
                  <a:latin typeface="Cambria Math" panose="02040503050406030204" pitchFamily="18" charset="0"/>
                  <a:sym typeface="Symbol" panose="05050102010706020507" pitchFamily="18" charset="2"/>
                </a:rPr>
                <a:t>𝑢</a:t>
              </a:r>
              <a:r>
                <a:rPr lang="fr-FR" sz="2400" i="0" dirty="0" smtClean="0"/>
                <a:t> et </a:t>
              </a:r>
              <a:r>
                <a:rPr lang="fr-FR" sz="2800" b="0" i="0" smtClean="0">
                  <a:latin typeface="Cambria Math" panose="02040503050406030204" pitchFamily="18" charset="0"/>
                </a:rPr>
                <a:t>1/𝑢</a:t>
              </a:r>
              <a:endParaRPr lang="fr-FR" sz="2400" dirty="0"/>
            </a:p>
          </dgm:t>
        </dgm:pt>
      </mc:Fallback>
    </mc:AlternateContent>
    <dgm:pt modelId="{C9B62D83-DB66-48EE-8447-6287C1DB12BC}" type="parTrans" cxnId="{99D9BCAC-E0D9-489B-A516-E79D42F86DC4}">
      <dgm:prSet/>
      <dgm:spPr/>
    </dgm:pt>
    <dgm:pt modelId="{2119C724-D26C-4E5B-8E83-49226375B497}" type="sibTrans" cxnId="{99D9BCAC-E0D9-489B-A516-E79D42F86DC4}">
      <dgm:prSet/>
      <dgm:spPr/>
    </dgm:pt>
    <dgm:pt modelId="{1952BC99-34AA-1047-947A-3BCE48B57DE0}" type="pres">
      <dgm:prSet presAssocID="{90EC5C46-A4DC-4F37-9703-FF66D29F74D7}" presName="Name0" presStyleCnt="0">
        <dgm:presLayoutVars>
          <dgm:dir/>
          <dgm:animLvl val="lvl"/>
          <dgm:resizeHandles val="exact"/>
        </dgm:presLayoutVars>
      </dgm:prSet>
      <dgm:spPr/>
    </dgm:pt>
    <dgm:pt modelId="{D423C4A6-740E-5541-A474-ACFF298D2514}" type="pres">
      <dgm:prSet presAssocID="{3A13E105-93AA-4047-BDCC-76272987C81A}" presName="composite" presStyleCnt="0"/>
      <dgm:spPr/>
    </dgm:pt>
    <dgm:pt modelId="{C9B88075-9AC7-BE42-BE1B-0F811F4B3E81}" type="pres">
      <dgm:prSet presAssocID="{3A13E105-93AA-4047-BDCC-76272987C81A}" presName="parTx" presStyleLbl="alignNode1" presStyleIdx="0" presStyleCnt="2" custScaleY="79887">
        <dgm:presLayoutVars>
          <dgm:chMax val="0"/>
          <dgm:chPref val="0"/>
          <dgm:bulletEnabled val="1"/>
        </dgm:presLayoutVars>
      </dgm:prSet>
      <dgm:spPr/>
    </dgm:pt>
    <dgm:pt modelId="{C000CF0B-63D7-A841-A0CC-CEB33F8A968B}" type="pres">
      <dgm:prSet presAssocID="{3A13E105-93AA-4047-BDCC-76272987C81A}" presName="desTx" presStyleLbl="alignAccFollowNode1" presStyleIdx="0" presStyleCnt="2" custLinFactNeighborX="-18611" custLinFactNeighborY="6867">
        <dgm:presLayoutVars>
          <dgm:bulletEnabled val="1"/>
        </dgm:presLayoutVars>
      </dgm:prSet>
      <dgm:spPr/>
    </dgm:pt>
    <dgm:pt modelId="{78932FC0-CF16-FF40-B5B5-1677FDC2015F}" type="pres">
      <dgm:prSet presAssocID="{5578DDEE-97FC-4B73-B782-068848ADBD97}" presName="space" presStyleCnt="0"/>
      <dgm:spPr/>
    </dgm:pt>
    <dgm:pt modelId="{CA3250A6-5ECA-9040-86FC-7FD5D211826A}" type="pres">
      <dgm:prSet presAssocID="{D0A774AF-6656-47F4-8C58-D125B0671223}" presName="composite" presStyleCnt="0"/>
      <dgm:spPr/>
    </dgm:pt>
    <dgm:pt modelId="{982227F0-2EB5-F64D-8E8E-E6046753B95F}" type="pres">
      <dgm:prSet presAssocID="{D0A774AF-6656-47F4-8C58-D125B0671223}" presName="parTx" presStyleLbl="alignNode1" presStyleIdx="1" presStyleCnt="2" custScaleY="79887">
        <dgm:presLayoutVars>
          <dgm:chMax val="0"/>
          <dgm:chPref val="0"/>
          <dgm:bulletEnabled val="1"/>
        </dgm:presLayoutVars>
      </dgm:prSet>
      <dgm:spPr/>
    </dgm:pt>
    <dgm:pt modelId="{2E82CDE7-0D2A-CF4A-92A0-104640DCB909}" type="pres">
      <dgm:prSet presAssocID="{D0A774AF-6656-47F4-8C58-D125B0671223}" presName="desTx" presStyleLbl="alignAccFollowNode1" presStyleIdx="1" presStyleCnt="2" custLinFactNeighborX="0" custLinFactNeighborY="7360">
        <dgm:presLayoutVars>
          <dgm:bulletEnabled val="1"/>
        </dgm:presLayoutVars>
      </dgm:prSet>
      <dgm:spPr/>
    </dgm:pt>
  </dgm:ptLst>
  <dgm:cxnLst>
    <dgm:cxn modelId="{EE3B5E19-7FAC-A440-8B8F-91A7F862ED8D}" type="presOf" srcId="{D0A774AF-6656-47F4-8C58-D125B0671223}" destId="{982227F0-2EB5-F64D-8E8E-E6046753B95F}" srcOrd="0" destOrd="0" presId="urn:microsoft.com/office/officeart/2005/8/layout/hList1"/>
    <dgm:cxn modelId="{1A9C8B26-5FD5-9A44-B10F-1D12D29123CB}" type="presOf" srcId="{55C57319-B6BA-4635-B0CC-EDEF2DC8A952}" destId="{2E82CDE7-0D2A-CF4A-92A0-104640DCB909}" srcOrd="0" destOrd="0" presId="urn:microsoft.com/office/officeart/2005/8/layout/hList1"/>
    <dgm:cxn modelId="{B7548861-EF18-46DA-A3C0-A7FD3B3A9A6B}" srcId="{90EC5C46-A4DC-4F37-9703-FF66D29F74D7}" destId="{D0A774AF-6656-47F4-8C58-D125B0671223}" srcOrd="1" destOrd="0" parTransId="{478A825C-69F9-4E62-AE0B-A7CF7E638FD9}" sibTransId="{A7A6EF62-4316-455B-9048-95AAF9903946}"/>
    <dgm:cxn modelId="{D75C8569-6175-442E-9151-7A671E12F4DB}" srcId="{90EC5C46-A4DC-4F37-9703-FF66D29F74D7}" destId="{3A13E105-93AA-4047-BDCC-76272987C81A}" srcOrd="0" destOrd="0" parTransId="{FBD8621B-6A26-4758-9B19-9B3A1A2E4D49}" sibTransId="{5578DDEE-97FC-4B73-B782-068848ADBD97}"/>
    <dgm:cxn modelId="{15E4BF7D-62CE-004D-A93C-8147992107B2}" type="presOf" srcId="{EEB68DE7-0C3F-436E-86C7-46289B736573}" destId="{C000CF0B-63D7-A841-A0CC-CEB33F8A968B}" srcOrd="0" destOrd="0" presId="urn:microsoft.com/office/officeart/2005/8/layout/hList1"/>
    <dgm:cxn modelId="{99D9BCAC-E0D9-489B-A516-E79D42F86DC4}" srcId="{3A13E105-93AA-4047-BDCC-76272987C81A}" destId="{4EF77A47-A07D-4779-B26C-AC68E9F0DB0B}" srcOrd="1" destOrd="0" parTransId="{C9B62D83-DB66-48EE-8447-6287C1DB12BC}" sibTransId="{2119C724-D26C-4E5B-8E83-49226375B497}"/>
    <dgm:cxn modelId="{2C5974B0-A014-488D-88B7-92926FA4D8BA}" srcId="{3A13E105-93AA-4047-BDCC-76272987C81A}" destId="{EEB68DE7-0C3F-436E-86C7-46289B736573}" srcOrd="0" destOrd="0" parTransId="{8CC748F4-AA53-446D-A07F-40D719A78870}" sibTransId="{7A84ABBB-7E82-496B-AB87-EBDA94458E67}"/>
    <dgm:cxn modelId="{789DCBCB-D9E0-4C13-B925-8E667D124B38}" type="presOf" srcId="{4EF77A47-A07D-4779-B26C-AC68E9F0DB0B}" destId="{C000CF0B-63D7-A841-A0CC-CEB33F8A968B}" srcOrd="0" destOrd="1" presId="urn:microsoft.com/office/officeart/2005/8/layout/hList1"/>
    <dgm:cxn modelId="{565059E0-777D-0A42-A4EA-FBD8856FF04A}" type="presOf" srcId="{90EC5C46-A4DC-4F37-9703-FF66D29F74D7}" destId="{1952BC99-34AA-1047-947A-3BCE48B57DE0}" srcOrd="0" destOrd="0" presId="urn:microsoft.com/office/officeart/2005/8/layout/hList1"/>
    <dgm:cxn modelId="{759B68EC-2BEF-4A4D-8C3A-3748D15270BB}" type="presOf" srcId="{3A13E105-93AA-4047-BDCC-76272987C81A}" destId="{C9B88075-9AC7-BE42-BE1B-0F811F4B3E81}" srcOrd="0" destOrd="0" presId="urn:microsoft.com/office/officeart/2005/8/layout/hList1"/>
    <dgm:cxn modelId="{1F472AFB-BE5E-4B75-90F0-606E3D7C1C79}" srcId="{D0A774AF-6656-47F4-8C58-D125B0671223}" destId="{55C57319-B6BA-4635-B0CC-EDEF2DC8A952}" srcOrd="0" destOrd="0" parTransId="{8BE95368-3F11-4F3D-ADFD-D3C874BCF256}" sibTransId="{118966FD-E92F-47EE-A03B-A0C5A8D2730D}"/>
    <dgm:cxn modelId="{643EF073-A198-A241-B30E-6E991FB80725}" type="presParOf" srcId="{1952BC99-34AA-1047-947A-3BCE48B57DE0}" destId="{D423C4A6-740E-5541-A474-ACFF298D2514}" srcOrd="0" destOrd="0" presId="urn:microsoft.com/office/officeart/2005/8/layout/hList1"/>
    <dgm:cxn modelId="{25AD2A07-FE37-134D-9A1D-73796DDC4BAC}" type="presParOf" srcId="{D423C4A6-740E-5541-A474-ACFF298D2514}" destId="{C9B88075-9AC7-BE42-BE1B-0F811F4B3E81}" srcOrd="0" destOrd="0" presId="urn:microsoft.com/office/officeart/2005/8/layout/hList1"/>
    <dgm:cxn modelId="{3857B992-40A3-5341-813A-C0B69432E0F2}" type="presParOf" srcId="{D423C4A6-740E-5541-A474-ACFF298D2514}" destId="{C000CF0B-63D7-A841-A0CC-CEB33F8A968B}" srcOrd="1" destOrd="0" presId="urn:microsoft.com/office/officeart/2005/8/layout/hList1"/>
    <dgm:cxn modelId="{E15A4719-AE3A-184B-B6A8-F303D464EC95}" type="presParOf" srcId="{1952BC99-34AA-1047-947A-3BCE48B57DE0}" destId="{78932FC0-CF16-FF40-B5B5-1677FDC2015F}" srcOrd="1" destOrd="0" presId="urn:microsoft.com/office/officeart/2005/8/layout/hList1"/>
    <dgm:cxn modelId="{D9B16035-4BD4-DD4C-8AB8-CB4A67901592}" type="presParOf" srcId="{1952BC99-34AA-1047-947A-3BCE48B57DE0}" destId="{CA3250A6-5ECA-9040-86FC-7FD5D211826A}" srcOrd="2" destOrd="0" presId="urn:microsoft.com/office/officeart/2005/8/layout/hList1"/>
    <dgm:cxn modelId="{C94EA331-C60B-D747-B290-09B169BB72EF}" type="presParOf" srcId="{CA3250A6-5ECA-9040-86FC-7FD5D211826A}" destId="{982227F0-2EB5-F64D-8E8E-E6046753B95F}" srcOrd="0" destOrd="0" presId="urn:microsoft.com/office/officeart/2005/8/layout/hList1"/>
    <dgm:cxn modelId="{D97C6F42-321C-3046-9B94-85E1BFEB5A57}" type="presParOf" srcId="{CA3250A6-5ECA-9040-86FC-7FD5D211826A}" destId="{2E82CDE7-0D2A-CF4A-92A0-104640DCB9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0EC5C46-A4DC-4F37-9703-FF66D29F74D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A13E105-93AA-4047-BDCC-76272987C81A}">
      <dgm:prSet phldrT="[Texte]" custT="1"/>
      <dgm:spPr>
        <a:solidFill>
          <a:srgbClr val="FA7406"/>
        </a:solidFill>
      </dgm:spPr>
      <dgm:t>
        <a:bodyPr/>
        <a:lstStyle/>
        <a:p>
          <a:r>
            <a:rPr lang="fr-FR" sz="3200" b="1" dirty="0"/>
            <a:t>Ce qui disparaît</a:t>
          </a:r>
        </a:p>
      </dgm:t>
    </dgm:pt>
    <dgm:pt modelId="{FBD8621B-6A26-4758-9B19-9B3A1A2E4D49}" type="parTrans" cxnId="{D75C8569-6175-442E-9151-7A671E12F4DB}">
      <dgm:prSet/>
      <dgm:spPr/>
      <dgm:t>
        <a:bodyPr/>
        <a:lstStyle/>
        <a:p>
          <a:endParaRPr lang="fr-FR"/>
        </a:p>
      </dgm:t>
    </dgm:pt>
    <dgm:pt modelId="{5578DDEE-97FC-4B73-B782-068848ADBD97}" type="sibTrans" cxnId="{D75C8569-6175-442E-9151-7A671E12F4DB}">
      <dgm:prSet/>
      <dgm:spPr/>
      <dgm:t>
        <a:bodyPr/>
        <a:lstStyle/>
        <a:p>
          <a:endParaRPr lang="fr-FR"/>
        </a:p>
      </dgm:t>
    </dgm:pt>
    <dgm:pt modelId="{EEB68DE7-0C3F-436E-86C7-46289B736573}">
      <dgm:prSet phldrT="[Texte]" custT="1"/>
      <dgm:spPr>
        <a:blipFill>
          <a:blip xmlns:r="http://schemas.openxmlformats.org/officeDocument/2006/relationships" r:embed="rId1"/>
          <a:stretch>
            <a:fillRect l="-1114" t="-3289" r="-15099"/>
          </a:stretch>
        </a:blipFill>
      </dgm:spPr>
      <dgm:t>
        <a:bodyPr/>
        <a:lstStyle/>
        <a:p>
          <a:r>
            <a:rPr lang="fr-NC">
              <a:noFill/>
            </a:rPr>
            <a:t> </a:t>
          </a:r>
        </a:p>
      </dgm:t>
    </dgm:pt>
    <dgm:pt modelId="{8CC748F4-AA53-446D-A07F-40D719A78870}" type="parTrans" cxnId="{2C5974B0-A014-488D-88B7-92926FA4D8BA}">
      <dgm:prSet/>
      <dgm:spPr/>
      <dgm:t>
        <a:bodyPr/>
        <a:lstStyle/>
        <a:p>
          <a:endParaRPr lang="fr-FR"/>
        </a:p>
      </dgm:t>
    </dgm:pt>
    <dgm:pt modelId="{7A84ABBB-7E82-496B-AB87-EBDA94458E67}" type="sibTrans" cxnId="{2C5974B0-A014-488D-88B7-92926FA4D8BA}">
      <dgm:prSet/>
      <dgm:spPr/>
      <dgm:t>
        <a:bodyPr/>
        <a:lstStyle/>
        <a:p>
          <a:endParaRPr lang="fr-FR"/>
        </a:p>
      </dgm:t>
    </dgm:pt>
    <dgm:pt modelId="{D0A774AF-6656-47F4-8C58-D125B0671223}">
      <dgm:prSet phldrT="[Texte]" custT="1"/>
      <dgm:spPr>
        <a:solidFill>
          <a:srgbClr val="3381C7"/>
        </a:solidFill>
      </dgm:spPr>
      <dgm:t>
        <a:bodyPr/>
        <a:lstStyle/>
        <a:p>
          <a:r>
            <a:rPr lang="fr-FR" sz="3200" b="1" dirty="0"/>
            <a:t>Ce qui s’ajoute</a:t>
          </a:r>
        </a:p>
      </dgm:t>
    </dgm:pt>
    <dgm:pt modelId="{478A825C-69F9-4E62-AE0B-A7CF7E638FD9}" type="parTrans" cxnId="{B7548861-EF18-46DA-A3C0-A7FD3B3A9A6B}">
      <dgm:prSet/>
      <dgm:spPr/>
      <dgm:t>
        <a:bodyPr/>
        <a:lstStyle/>
        <a:p>
          <a:endParaRPr lang="fr-FR"/>
        </a:p>
      </dgm:t>
    </dgm:pt>
    <dgm:pt modelId="{A7A6EF62-4316-455B-9048-95AAF9903946}" type="sibTrans" cxnId="{B7548861-EF18-46DA-A3C0-A7FD3B3A9A6B}">
      <dgm:prSet/>
      <dgm:spPr/>
      <dgm:t>
        <a:bodyPr/>
        <a:lstStyle/>
        <a:p>
          <a:endParaRPr lang="fr-FR"/>
        </a:p>
      </dgm:t>
    </dgm:pt>
    <dgm:pt modelId="{55C57319-B6BA-4635-B0CC-EDEF2DC8A952}">
      <dgm:prSet phldrT="[Texte]" custT="1"/>
      <dgm:spPr/>
      <dgm:t>
        <a:bodyPr/>
        <a:lstStyle/>
        <a:p>
          <a:r>
            <a:rPr lang="fr-FR" sz="2400" dirty="0">
              <a:solidFill>
                <a:srgbClr val="FF0000"/>
              </a:solidFill>
            </a:rPr>
            <a:t>Auparavant en </a:t>
          </a:r>
          <a:r>
            <a:rPr lang="fr-FR" sz="2400" dirty="0" err="1">
              <a:solidFill>
                <a:srgbClr val="FF0000"/>
              </a:solidFill>
            </a:rPr>
            <a:t>Tle</a:t>
          </a:r>
          <a:r>
            <a:rPr lang="fr-FR" sz="2400" dirty="0">
              <a:solidFill>
                <a:srgbClr val="FF0000"/>
              </a:solidFill>
            </a:rPr>
            <a:t> </a:t>
          </a:r>
          <a:r>
            <a:rPr lang="fr-FR" sz="2400" dirty="0"/>
            <a:t>:                                          - la fonction exponentielle ;                              - les fonctions trigonométriques      - la dérivée de </a:t>
          </a:r>
          <a:r>
            <a:rPr lang="fr-FR" sz="2400" i="1" dirty="0"/>
            <a:t>x</a:t>
          </a:r>
          <a:r>
            <a:rPr lang="fr-FR" sz="2400" i="0" dirty="0"/>
            <a:t> </a:t>
          </a:r>
          <a:r>
            <a:rPr lang="fr-FR" sz="2400" i="0" dirty="0">
              <a:sym typeface="MT Extra" panose="05050102010205020202" pitchFamily="18" charset="2"/>
            </a:rPr>
            <a:t> </a:t>
          </a:r>
          <a:r>
            <a:rPr lang="fr-FR" sz="2400" i="1" dirty="0"/>
            <a:t>g</a:t>
          </a:r>
          <a:r>
            <a:rPr lang="fr-FR" sz="2400" dirty="0"/>
            <a:t>(</a:t>
          </a:r>
          <a:r>
            <a:rPr lang="fr-FR" sz="2400" i="1" dirty="0" err="1"/>
            <a:t>ax</a:t>
          </a:r>
          <a:r>
            <a:rPr lang="fr-FR" sz="2400" dirty="0"/>
            <a:t>+ </a:t>
          </a:r>
          <a:r>
            <a:rPr lang="fr-FR" sz="2400" i="1" dirty="0"/>
            <a:t>b</a:t>
          </a:r>
          <a:r>
            <a:rPr lang="fr-FR" sz="2400" dirty="0"/>
            <a:t>).                                                </a:t>
          </a:r>
        </a:p>
      </dgm:t>
    </dgm:pt>
    <dgm:pt modelId="{8BE95368-3F11-4F3D-ADFD-D3C874BCF256}" type="parTrans" cxnId="{1F472AFB-BE5E-4B75-90F0-606E3D7C1C79}">
      <dgm:prSet/>
      <dgm:spPr/>
      <dgm:t>
        <a:bodyPr/>
        <a:lstStyle/>
        <a:p>
          <a:endParaRPr lang="fr-FR"/>
        </a:p>
      </dgm:t>
    </dgm:pt>
    <dgm:pt modelId="{118966FD-E92F-47EE-A03B-A0C5A8D2730D}" type="sibTrans" cxnId="{1F472AFB-BE5E-4B75-90F0-606E3D7C1C79}">
      <dgm:prSet/>
      <dgm:spPr/>
      <dgm:t>
        <a:bodyPr/>
        <a:lstStyle/>
        <a:p>
          <a:endParaRPr lang="fr-FR"/>
        </a:p>
      </dgm:t>
    </dgm:pt>
    <dgm:pt modelId="{4EF77A47-A07D-4779-B26C-AC68E9F0DB0B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NC">
              <a:noFill/>
            </a:rPr>
            <a:t> </a:t>
          </a:r>
        </a:p>
      </dgm:t>
    </dgm:pt>
    <dgm:pt modelId="{C9B62D83-DB66-48EE-8447-6287C1DB12BC}" type="parTrans" cxnId="{99D9BCAC-E0D9-489B-A516-E79D42F86DC4}">
      <dgm:prSet/>
      <dgm:spPr/>
    </dgm:pt>
    <dgm:pt modelId="{2119C724-D26C-4E5B-8E83-49226375B497}" type="sibTrans" cxnId="{99D9BCAC-E0D9-489B-A516-E79D42F86DC4}">
      <dgm:prSet/>
      <dgm:spPr/>
    </dgm:pt>
    <dgm:pt modelId="{1952BC99-34AA-1047-947A-3BCE48B57DE0}" type="pres">
      <dgm:prSet presAssocID="{90EC5C46-A4DC-4F37-9703-FF66D29F74D7}" presName="Name0" presStyleCnt="0">
        <dgm:presLayoutVars>
          <dgm:dir/>
          <dgm:animLvl val="lvl"/>
          <dgm:resizeHandles val="exact"/>
        </dgm:presLayoutVars>
      </dgm:prSet>
      <dgm:spPr/>
    </dgm:pt>
    <dgm:pt modelId="{D423C4A6-740E-5541-A474-ACFF298D2514}" type="pres">
      <dgm:prSet presAssocID="{3A13E105-93AA-4047-BDCC-76272987C81A}" presName="composite" presStyleCnt="0"/>
      <dgm:spPr/>
    </dgm:pt>
    <dgm:pt modelId="{C9B88075-9AC7-BE42-BE1B-0F811F4B3E81}" type="pres">
      <dgm:prSet presAssocID="{3A13E105-93AA-4047-BDCC-76272987C81A}" presName="parTx" presStyleLbl="alignNode1" presStyleIdx="0" presStyleCnt="2" custScaleY="79887">
        <dgm:presLayoutVars>
          <dgm:chMax val="0"/>
          <dgm:chPref val="0"/>
          <dgm:bulletEnabled val="1"/>
        </dgm:presLayoutVars>
      </dgm:prSet>
      <dgm:spPr/>
    </dgm:pt>
    <dgm:pt modelId="{C000CF0B-63D7-A841-A0CC-CEB33F8A968B}" type="pres">
      <dgm:prSet presAssocID="{3A13E105-93AA-4047-BDCC-76272987C81A}" presName="desTx" presStyleLbl="alignAccFollowNode1" presStyleIdx="0" presStyleCnt="2" custLinFactNeighborX="-18611" custLinFactNeighborY="6867">
        <dgm:presLayoutVars>
          <dgm:bulletEnabled val="1"/>
        </dgm:presLayoutVars>
      </dgm:prSet>
      <dgm:spPr/>
    </dgm:pt>
    <dgm:pt modelId="{78932FC0-CF16-FF40-B5B5-1677FDC2015F}" type="pres">
      <dgm:prSet presAssocID="{5578DDEE-97FC-4B73-B782-068848ADBD97}" presName="space" presStyleCnt="0"/>
      <dgm:spPr/>
    </dgm:pt>
    <dgm:pt modelId="{CA3250A6-5ECA-9040-86FC-7FD5D211826A}" type="pres">
      <dgm:prSet presAssocID="{D0A774AF-6656-47F4-8C58-D125B0671223}" presName="composite" presStyleCnt="0"/>
      <dgm:spPr/>
    </dgm:pt>
    <dgm:pt modelId="{982227F0-2EB5-F64D-8E8E-E6046753B95F}" type="pres">
      <dgm:prSet presAssocID="{D0A774AF-6656-47F4-8C58-D125B0671223}" presName="parTx" presStyleLbl="alignNode1" presStyleIdx="1" presStyleCnt="2" custScaleY="79887">
        <dgm:presLayoutVars>
          <dgm:chMax val="0"/>
          <dgm:chPref val="0"/>
          <dgm:bulletEnabled val="1"/>
        </dgm:presLayoutVars>
      </dgm:prSet>
      <dgm:spPr/>
    </dgm:pt>
    <dgm:pt modelId="{2E82CDE7-0D2A-CF4A-92A0-104640DCB909}" type="pres">
      <dgm:prSet presAssocID="{D0A774AF-6656-47F4-8C58-D125B0671223}" presName="desTx" presStyleLbl="alignAccFollowNode1" presStyleIdx="1" presStyleCnt="2" custLinFactNeighborX="0" custLinFactNeighborY="7360">
        <dgm:presLayoutVars>
          <dgm:bulletEnabled val="1"/>
        </dgm:presLayoutVars>
      </dgm:prSet>
      <dgm:spPr/>
    </dgm:pt>
  </dgm:ptLst>
  <dgm:cxnLst>
    <dgm:cxn modelId="{EE3B5E19-7FAC-A440-8B8F-91A7F862ED8D}" type="presOf" srcId="{D0A774AF-6656-47F4-8C58-D125B0671223}" destId="{982227F0-2EB5-F64D-8E8E-E6046753B95F}" srcOrd="0" destOrd="0" presId="urn:microsoft.com/office/officeart/2005/8/layout/hList1"/>
    <dgm:cxn modelId="{1A9C8B26-5FD5-9A44-B10F-1D12D29123CB}" type="presOf" srcId="{55C57319-B6BA-4635-B0CC-EDEF2DC8A952}" destId="{2E82CDE7-0D2A-CF4A-92A0-104640DCB909}" srcOrd="0" destOrd="0" presId="urn:microsoft.com/office/officeart/2005/8/layout/hList1"/>
    <dgm:cxn modelId="{B7548861-EF18-46DA-A3C0-A7FD3B3A9A6B}" srcId="{90EC5C46-A4DC-4F37-9703-FF66D29F74D7}" destId="{D0A774AF-6656-47F4-8C58-D125B0671223}" srcOrd="1" destOrd="0" parTransId="{478A825C-69F9-4E62-AE0B-A7CF7E638FD9}" sibTransId="{A7A6EF62-4316-455B-9048-95AAF9903946}"/>
    <dgm:cxn modelId="{D75C8569-6175-442E-9151-7A671E12F4DB}" srcId="{90EC5C46-A4DC-4F37-9703-FF66D29F74D7}" destId="{3A13E105-93AA-4047-BDCC-76272987C81A}" srcOrd="0" destOrd="0" parTransId="{FBD8621B-6A26-4758-9B19-9B3A1A2E4D49}" sibTransId="{5578DDEE-97FC-4B73-B782-068848ADBD97}"/>
    <dgm:cxn modelId="{15E4BF7D-62CE-004D-A93C-8147992107B2}" type="presOf" srcId="{EEB68DE7-0C3F-436E-86C7-46289B736573}" destId="{C000CF0B-63D7-A841-A0CC-CEB33F8A968B}" srcOrd="0" destOrd="0" presId="urn:microsoft.com/office/officeart/2005/8/layout/hList1"/>
    <dgm:cxn modelId="{99D9BCAC-E0D9-489B-A516-E79D42F86DC4}" srcId="{3A13E105-93AA-4047-BDCC-76272987C81A}" destId="{4EF77A47-A07D-4779-B26C-AC68E9F0DB0B}" srcOrd="1" destOrd="0" parTransId="{C9B62D83-DB66-48EE-8447-6287C1DB12BC}" sibTransId="{2119C724-D26C-4E5B-8E83-49226375B497}"/>
    <dgm:cxn modelId="{2C5974B0-A014-488D-88B7-92926FA4D8BA}" srcId="{3A13E105-93AA-4047-BDCC-76272987C81A}" destId="{EEB68DE7-0C3F-436E-86C7-46289B736573}" srcOrd="0" destOrd="0" parTransId="{8CC748F4-AA53-446D-A07F-40D719A78870}" sibTransId="{7A84ABBB-7E82-496B-AB87-EBDA94458E67}"/>
    <dgm:cxn modelId="{789DCBCB-D9E0-4C13-B925-8E667D124B38}" type="presOf" srcId="{4EF77A47-A07D-4779-B26C-AC68E9F0DB0B}" destId="{C000CF0B-63D7-A841-A0CC-CEB33F8A968B}" srcOrd="0" destOrd="1" presId="urn:microsoft.com/office/officeart/2005/8/layout/hList1"/>
    <dgm:cxn modelId="{565059E0-777D-0A42-A4EA-FBD8856FF04A}" type="presOf" srcId="{90EC5C46-A4DC-4F37-9703-FF66D29F74D7}" destId="{1952BC99-34AA-1047-947A-3BCE48B57DE0}" srcOrd="0" destOrd="0" presId="urn:microsoft.com/office/officeart/2005/8/layout/hList1"/>
    <dgm:cxn modelId="{759B68EC-2BEF-4A4D-8C3A-3748D15270BB}" type="presOf" srcId="{3A13E105-93AA-4047-BDCC-76272987C81A}" destId="{C9B88075-9AC7-BE42-BE1B-0F811F4B3E81}" srcOrd="0" destOrd="0" presId="urn:microsoft.com/office/officeart/2005/8/layout/hList1"/>
    <dgm:cxn modelId="{1F472AFB-BE5E-4B75-90F0-606E3D7C1C79}" srcId="{D0A774AF-6656-47F4-8C58-D125B0671223}" destId="{55C57319-B6BA-4635-B0CC-EDEF2DC8A952}" srcOrd="0" destOrd="0" parTransId="{8BE95368-3F11-4F3D-ADFD-D3C874BCF256}" sibTransId="{118966FD-E92F-47EE-A03B-A0C5A8D2730D}"/>
    <dgm:cxn modelId="{643EF073-A198-A241-B30E-6E991FB80725}" type="presParOf" srcId="{1952BC99-34AA-1047-947A-3BCE48B57DE0}" destId="{D423C4A6-740E-5541-A474-ACFF298D2514}" srcOrd="0" destOrd="0" presId="urn:microsoft.com/office/officeart/2005/8/layout/hList1"/>
    <dgm:cxn modelId="{25AD2A07-FE37-134D-9A1D-73796DDC4BAC}" type="presParOf" srcId="{D423C4A6-740E-5541-A474-ACFF298D2514}" destId="{C9B88075-9AC7-BE42-BE1B-0F811F4B3E81}" srcOrd="0" destOrd="0" presId="urn:microsoft.com/office/officeart/2005/8/layout/hList1"/>
    <dgm:cxn modelId="{3857B992-40A3-5341-813A-C0B69432E0F2}" type="presParOf" srcId="{D423C4A6-740E-5541-A474-ACFF298D2514}" destId="{C000CF0B-63D7-A841-A0CC-CEB33F8A968B}" srcOrd="1" destOrd="0" presId="urn:microsoft.com/office/officeart/2005/8/layout/hList1"/>
    <dgm:cxn modelId="{E15A4719-AE3A-184B-B6A8-F303D464EC95}" type="presParOf" srcId="{1952BC99-34AA-1047-947A-3BCE48B57DE0}" destId="{78932FC0-CF16-FF40-B5B5-1677FDC2015F}" srcOrd="1" destOrd="0" presId="urn:microsoft.com/office/officeart/2005/8/layout/hList1"/>
    <dgm:cxn modelId="{D9B16035-4BD4-DD4C-8AB8-CB4A67901592}" type="presParOf" srcId="{1952BC99-34AA-1047-947A-3BCE48B57DE0}" destId="{CA3250A6-5ECA-9040-86FC-7FD5D211826A}" srcOrd="2" destOrd="0" presId="urn:microsoft.com/office/officeart/2005/8/layout/hList1"/>
    <dgm:cxn modelId="{C94EA331-C60B-D747-B290-09B169BB72EF}" type="presParOf" srcId="{CA3250A6-5ECA-9040-86FC-7FD5D211826A}" destId="{982227F0-2EB5-F64D-8E8E-E6046753B95F}" srcOrd="0" destOrd="0" presId="urn:microsoft.com/office/officeart/2005/8/layout/hList1"/>
    <dgm:cxn modelId="{D97C6F42-321C-3046-9B94-85E1BFEB5A57}" type="presParOf" srcId="{CA3250A6-5ECA-9040-86FC-7FD5D211826A}" destId="{2E82CDE7-0D2A-CF4A-92A0-104640DCB9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0EC5C46-A4DC-4F37-9703-FF66D29F74D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A13E105-93AA-4047-BDCC-76272987C81A}">
      <dgm:prSet phldrT="[Texte]" custT="1"/>
      <dgm:spPr>
        <a:solidFill>
          <a:srgbClr val="FA7406"/>
        </a:solidFill>
      </dgm:spPr>
      <dgm:t>
        <a:bodyPr/>
        <a:lstStyle/>
        <a:p>
          <a:r>
            <a:rPr lang="fr-FR" sz="3200" b="1" dirty="0"/>
            <a:t>Ce qui disparaît</a:t>
          </a:r>
        </a:p>
      </dgm:t>
    </dgm:pt>
    <dgm:pt modelId="{FBD8621B-6A26-4758-9B19-9B3A1A2E4D49}" type="parTrans" cxnId="{D75C8569-6175-442E-9151-7A671E12F4DB}">
      <dgm:prSet/>
      <dgm:spPr/>
      <dgm:t>
        <a:bodyPr/>
        <a:lstStyle/>
        <a:p>
          <a:endParaRPr lang="fr-FR"/>
        </a:p>
      </dgm:t>
    </dgm:pt>
    <dgm:pt modelId="{5578DDEE-97FC-4B73-B782-068848ADBD97}" type="sibTrans" cxnId="{D75C8569-6175-442E-9151-7A671E12F4DB}">
      <dgm:prSet/>
      <dgm:spPr/>
      <dgm:t>
        <a:bodyPr/>
        <a:lstStyle/>
        <a:p>
          <a:endParaRPr lang="fr-FR"/>
        </a:p>
      </dgm:t>
    </dgm:pt>
    <mc:AlternateContent xmlns:mc="http://schemas.openxmlformats.org/markup-compatibility/2006" xmlns:a14="http://schemas.microsoft.com/office/drawing/2010/main">
      <mc:Choice Requires="a14">
        <dgm:pt modelId="{EEB68DE7-0C3F-436E-86C7-46289B736573}">
          <dgm:prSet phldrT="[Texte]" custT="1"/>
          <dgm:spPr>
            <a:solidFill>
              <a:schemeClr val="accent2">
                <a:lumMod val="20000"/>
                <a:lumOff val="80000"/>
                <a:alpha val="90000"/>
              </a:schemeClr>
            </a:solidFill>
          </dgm:spPr>
          <dgm:t>
            <a:bodyPr/>
            <a:lstStyle/>
            <a:p>
              <a:r>
                <a:rPr lang="fr-FR" sz="2400" dirty="0"/>
                <a:t>Les équations cartésiennes (</a:t>
              </a:r>
              <a14:m>
                <m:oMath xmlns:m="http://schemas.openxmlformats.org/officeDocument/2006/math">
                  <m:r>
                    <a:rPr lang="fr-FR" sz="2400" i="1" smtClean="0">
                      <a:solidFill>
                        <a:srgbClr val="FF0000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⊳</m:t>
                  </m:r>
                </m:oMath>
              </a14:m>
              <a:r>
                <a:rPr lang="fr-FR" sz="2400" dirty="0">
                  <a:solidFill>
                    <a:srgbClr val="FF0000"/>
                  </a:solidFill>
                </a:rPr>
                <a:t> 2</a:t>
              </a:r>
              <a:r>
                <a:rPr lang="fr-FR" sz="2400" baseline="30000" dirty="0">
                  <a:solidFill>
                    <a:srgbClr val="FF0000"/>
                  </a:solidFill>
                </a:rPr>
                <a:t>nde</a:t>
              </a:r>
              <a:r>
                <a:rPr lang="fr-FR" sz="2400" dirty="0"/>
                <a:t>)</a:t>
              </a:r>
            </a:p>
          </dgm:t>
        </dgm:pt>
      </mc:Choice>
      <mc:Fallback xmlns="">
        <dgm:pt modelId="{EEB68DE7-0C3F-436E-86C7-46289B736573}">
          <dgm:prSet phldrT="[Texte]" custT="1"/>
          <dgm:spPr>
            <a:solidFill>
              <a:schemeClr val="accent2">
                <a:lumMod val="20000"/>
                <a:lumOff val="80000"/>
                <a:alpha val="90000"/>
              </a:schemeClr>
            </a:solidFill>
          </dgm:spPr>
          <dgm:t>
            <a:bodyPr/>
            <a:lstStyle/>
            <a:p>
              <a:r>
                <a:rPr lang="fr-FR" sz="2400" dirty="0"/>
                <a:t>Les équations cartésiennes (</a:t>
              </a:r>
              <a:r>
                <a:rPr lang="fr-FR" sz="2400" i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⊳</a:t>
              </a:r>
              <a:r>
                <a:rPr lang="fr-FR" sz="2400" dirty="0">
                  <a:solidFill>
                    <a:srgbClr val="FF0000"/>
                  </a:solidFill>
                </a:rPr>
                <a:t> 2</a:t>
              </a:r>
              <a:r>
                <a:rPr lang="fr-FR" sz="2400" baseline="30000" dirty="0">
                  <a:solidFill>
                    <a:srgbClr val="FF0000"/>
                  </a:solidFill>
                </a:rPr>
                <a:t>nde</a:t>
              </a:r>
              <a:r>
                <a:rPr lang="fr-FR" sz="2400" dirty="0"/>
                <a:t>)</a:t>
              </a:r>
            </a:p>
          </dgm:t>
        </dgm:pt>
      </mc:Fallback>
    </mc:AlternateContent>
    <dgm:pt modelId="{8CC748F4-AA53-446D-A07F-40D719A78870}" type="parTrans" cxnId="{2C5974B0-A014-488D-88B7-92926FA4D8BA}">
      <dgm:prSet/>
      <dgm:spPr/>
      <dgm:t>
        <a:bodyPr/>
        <a:lstStyle/>
        <a:p>
          <a:endParaRPr lang="fr-FR"/>
        </a:p>
      </dgm:t>
    </dgm:pt>
    <dgm:pt modelId="{7A84ABBB-7E82-496B-AB87-EBDA94458E67}" type="sibTrans" cxnId="{2C5974B0-A014-488D-88B7-92926FA4D8BA}">
      <dgm:prSet/>
      <dgm:spPr/>
      <dgm:t>
        <a:bodyPr/>
        <a:lstStyle/>
        <a:p>
          <a:endParaRPr lang="fr-FR"/>
        </a:p>
      </dgm:t>
    </dgm:pt>
    <dgm:pt modelId="{D0A774AF-6656-47F4-8C58-D125B0671223}">
      <dgm:prSet phldrT="[Texte]" custT="1"/>
      <dgm:spPr>
        <a:solidFill>
          <a:srgbClr val="3381C7"/>
        </a:solidFill>
      </dgm:spPr>
      <dgm:t>
        <a:bodyPr/>
        <a:lstStyle/>
        <a:p>
          <a:r>
            <a:rPr lang="fr-FR" sz="3200" b="1" dirty="0"/>
            <a:t>Ce qui s’ajoute</a:t>
          </a:r>
        </a:p>
      </dgm:t>
    </dgm:pt>
    <dgm:pt modelId="{478A825C-69F9-4E62-AE0B-A7CF7E638FD9}" type="parTrans" cxnId="{B7548861-EF18-46DA-A3C0-A7FD3B3A9A6B}">
      <dgm:prSet/>
      <dgm:spPr/>
      <dgm:t>
        <a:bodyPr/>
        <a:lstStyle/>
        <a:p>
          <a:endParaRPr lang="fr-FR"/>
        </a:p>
      </dgm:t>
    </dgm:pt>
    <dgm:pt modelId="{A7A6EF62-4316-455B-9048-95AAF9903946}" type="sibTrans" cxnId="{B7548861-EF18-46DA-A3C0-A7FD3B3A9A6B}">
      <dgm:prSet/>
      <dgm:spPr/>
      <dgm:t>
        <a:bodyPr/>
        <a:lstStyle/>
        <a:p>
          <a:endParaRPr lang="fr-FR"/>
        </a:p>
      </dgm:t>
    </dgm:pt>
    <dgm:pt modelId="{55C57319-B6BA-4635-B0CC-EDEF2DC8A952}">
      <dgm:prSet phldrT="[Texte]" custT="1"/>
      <dgm:spPr/>
      <dgm:t>
        <a:bodyPr/>
        <a:lstStyle/>
        <a:p>
          <a:r>
            <a:rPr lang="fr-FR" sz="2400" dirty="0"/>
            <a:t>La symétrie d’une parabole en lien avec les polynômes du second degré</a:t>
          </a:r>
        </a:p>
      </dgm:t>
    </dgm:pt>
    <dgm:pt modelId="{8BE95368-3F11-4F3D-ADFD-D3C874BCF256}" type="parTrans" cxnId="{1F472AFB-BE5E-4B75-90F0-606E3D7C1C79}">
      <dgm:prSet/>
      <dgm:spPr/>
      <dgm:t>
        <a:bodyPr/>
        <a:lstStyle/>
        <a:p>
          <a:endParaRPr lang="fr-FR"/>
        </a:p>
      </dgm:t>
    </dgm:pt>
    <dgm:pt modelId="{118966FD-E92F-47EE-A03B-A0C5A8D2730D}" type="sibTrans" cxnId="{1F472AFB-BE5E-4B75-90F0-606E3D7C1C79}">
      <dgm:prSet/>
      <dgm:spPr/>
      <dgm:t>
        <a:bodyPr/>
        <a:lstStyle/>
        <a:p>
          <a:endParaRPr lang="fr-FR"/>
        </a:p>
      </dgm:t>
    </dgm:pt>
    <mc:AlternateContent xmlns:mc="http://schemas.openxmlformats.org/markup-compatibility/2006" xmlns:a14="http://schemas.microsoft.com/office/drawing/2010/main">
      <mc:Choice Requires="a14">
        <dgm:pt modelId="{2536CC04-06E6-4570-9D95-FF4B3BA6A6FF}">
          <dgm:prSet phldrT="[Texte]" custT="1"/>
          <dgm:spPr>
            <a:solidFill>
              <a:schemeClr val="accent2">
                <a:lumMod val="20000"/>
                <a:lumOff val="80000"/>
                <a:alpha val="90000"/>
              </a:schemeClr>
            </a:solidFill>
          </dgm:spPr>
          <dgm:t>
            <a:bodyPr/>
            <a:lstStyle/>
            <a:p>
              <a:r>
                <a:rPr lang="fr-FR" sz="2400" dirty="0"/>
                <a:t>Les vecteurs directeurs (</a:t>
              </a:r>
              <a14:m>
                <m:oMath xmlns:m="http://schemas.openxmlformats.org/officeDocument/2006/math">
                  <m:r>
                    <a:rPr lang="fr-FR" sz="2400" i="1" smtClean="0">
                      <a:solidFill>
                        <a:srgbClr val="FF0000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⊳</m:t>
                  </m:r>
                </m:oMath>
              </a14:m>
              <a:r>
                <a:rPr lang="fr-FR" sz="2400" dirty="0">
                  <a:solidFill>
                    <a:srgbClr val="FF0000"/>
                  </a:solidFill>
                </a:rPr>
                <a:t> 2</a:t>
              </a:r>
              <a:r>
                <a:rPr lang="fr-FR" sz="2400" baseline="30000" dirty="0">
                  <a:solidFill>
                    <a:srgbClr val="FF0000"/>
                  </a:solidFill>
                </a:rPr>
                <a:t>nde</a:t>
              </a:r>
              <a:r>
                <a:rPr lang="fr-FR" sz="2400" dirty="0"/>
                <a:t>)</a:t>
              </a:r>
            </a:p>
          </dgm:t>
        </dgm:pt>
      </mc:Choice>
      <mc:Fallback xmlns="">
        <dgm:pt modelId="{2536CC04-06E6-4570-9D95-FF4B3BA6A6FF}">
          <dgm:prSet phldrT="[Texte]" custT="1"/>
          <dgm:spPr>
            <a:solidFill>
              <a:schemeClr val="accent2">
                <a:lumMod val="20000"/>
                <a:lumOff val="80000"/>
                <a:alpha val="90000"/>
              </a:schemeClr>
            </a:solidFill>
          </dgm:spPr>
          <dgm:t>
            <a:bodyPr/>
            <a:lstStyle/>
            <a:p>
              <a:r>
                <a:rPr lang="fr-FR" sz="2400" dirty="0"/>
                <a:t>Les vecteurs directeurs (</a:t>
              </a:r>
              <a:r>
                <a:rPr lang="fr-FR" sz="2400" i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⊳</a:t>
              </a:r>
              <a:r>
                <a:rPr lang="fr-FR" sz="2400" dirty="0">
                  <a:solidFill>
                    <a:srgbClr val="FF0000"/>
                  </a:solidFill>
                </a:rPr>
                <a:t> 2</a:t>
              </a:r>
              <a:r>
                <a:rPr lang="fr-FR" sz="2400" baseline="30000" dirty="0">
                  <a:solidFill>
                    <a:srgbClr val="FF0000"/>
                  </a:solidFill>
                </a:rPr>
                <a:t>nde</a:t>
              </a:r>
              <a:r>
                <a:rPr lang="fr-FR" sz="2400" dirty="0"/>
                <a:t>)</a:t>
              </a:r>
            </a:p>
          </dgm:t>
        </dgm:pt>
      </mc:Fallback>
    </mc:AlternateContent>
    <dgm:pt modelId="{4B5A2456-F269-40FB-8DF6-B1B6365C6BE9}" type="parTrans" cxnId="{416E0B6F-6C1D-4733-A533-4209A9E8120A}">
      <dgm:prSet/>
      <dgm:spPr/>
    </dgm:pt>
    <dgm:pt modelId="{BC6A6CCA-ACE4-4E9D-AAAB-4DC619DE30D4}" type="sibTrans" cxnId="{416E0B6F-6C1D-4733-A533-4209A9E8120A}">
      <dgm:prSet/>
      <dgm:spPr/>
    </dgm:pt>
    <mc:AlternateContent xmlns:mc="http://schemas.openxmlformats.org/markup-compatibility/2006" xmlns:a14="http://schemas.microsoft.com/office/drawing/2010/main">
      <mc:Choice Requires="a14">
        <dgm:pt modelId="{8D374BE2-2872-4F86-8430-1C847B104443}">
          <dgm:prSet phldrT="[Texte]" custT="1"/>
          <dgm:spPr>
            <a:solidFill>
              <a:schemeClr val="accent2">
                <a:lumMod val="20000"/>
                <a:lumOff val="80000"/>
                <a:alpha val="90000"/>
              </a:schemeClr>
            </a:solidFill>
          </dgm:spPr>
          <dgm:t>
            <a:bodyPr/>
            <a:lstStyle/>
            <a:p>
              <a:r>
                <a:rPr lang="fr-FR" sz="2400" dirty="0"/>
                <a:t>La colinéarité de vecteurs (</a:t>
              </a:r>
              <a14:m>
                <m:oMath xmlns:m="http://schemas.openxmlformats.org/officeDocument/2006/math">
                  <m:r>
                    <a:rPr lang="fr-FR" sz="2400" i="1" smtClean="0">
                      <a:solidFill>
                        <a:srgbClr val="FF0000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⊳</m:t>
                  </m:r>
                </m:oMath>
              </a14:m>
              <a:r>
                <a:rPr lang="fr-FR" sz="2400" dirty="0">
                  <a:solidFill>
                    <a:srgbClr val="FF0000"/>
                  </a:solidFill>
                </a:rPr>
                <a:t> 2</a:t>
              </a:r>
              <a:r>
                <a:rPr lang="fr-FR" sz="2400" baseline="30000" dirty="0">
                  <a:solidFill>
                    <a:srgbClr val="FF0000"/>
                  </a:solidFill>
                </a:rPr>
                <a:t>nde</a:t>
              </a:r>
              <a:r>
                <a:rPr lang="fr-FR" sz="2400" dirty="0"/>
                <a:t>)</a:t>
              </a:r>
            </a:p>
          </dgm:t>
        </dgm:pt>
      </mc:Choice>
      <mc:Fallback xmlns="">
        <dgm:pt modelId="{8D374BE2-2872-4F86-8430-1C847B104443}">
          <dgm:prSet phldrT="[Texte]" custT="1"/>
          <dgm:spPr>
            <a:solidFill>
              <a:schemeClr val="accent2">
                <a:lumMod val="20000"/>
                <a:lumOff val="80000"/>
                <a:alpha val="90000"/>
              </a:schemeClr>
            </a:solidFill>
          </dgm:spPr>
          <dgm:t>
            <a:bodyPr/>
            <a:lstStyle/>
            <a:p>
              <a:r>
                <a:rPr lang="fr-FR" sz="2400" dirty="0"/>
                <a:t>La colinéarité de vecteurs (</a:t>
              </a:r>
              <a:r>
                <a:rPr lang="fr-FR" sz="2400" i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⊳</a:t>
              </a:r>
              <a:r>
                <a:rPr lang="fr-FR" sz="2400" dirty="0">
                  <a:solidFill>
                    <a:srgbClr val="FF0000"/>
                  </a:solidFill>
                </a:rPr>
                <a:t> 2</a:t>
              </a:r>
              <a:r>
                <a:rPr lang="fr-FR" sz="2400" baseline="30000" dirty="0">
                  <a:solidFill>
                    <a:srgbClr val="FF0000"/>
                  </a:solidFill>
                </a:rPr>
                <a:t>nde</a:t>
              </a:r>
              <a:r>
                <a:rPr lang="fr-FR" sz="2400" dirty="0"/>
                <a:t>)</a:t>
              </a:r>
            </a:p>
          </dgm:t>
        </dgm:pt>
      </mc:Fallback>
    </mc:AlternateContent>
    <dgm:pt modelId="{70E6632B-06FE-411D-928E-A0AF97E6A4DD}" type="parTrans" cxnId="{C05C7BB4-08C4-4DCD-84E0-B22E574AA8C4}">
      <dgm:prSet/>
      <dgm:spPr/>
    </dgm:pt>
    <dgm:pt modelId="{514EEFC9-7B5D-499A-A02A-91E181057729}" type="sibTrans" cxnId="{C05C7BB4-08C4-4DCD-84E0-B22E574AA8C4}">
      <dgm:prSet/>
      <dgm:spPr/>
    </dgm:pt>
    <dgm:pt modelId="{77C9259C-A2FF-4CDD-8958-5041AD472FF1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2400" dirty="0"/>
            <a:t>Les mesures d’un angle orienté</a:t>
          </a:r>
        </a:p>
      </dgm:t>
    </dgm:pt>
    <dgm:pt modelId="{72DEB9D8-E72A-43EB-AC76-114589D29CE1}" type="parTrans" cxnId="{FF00B9AC-A178-4DD2-BB74-BC070D5E81AB}">
      <dgm:prSet/>
      <dgm:spPr/>
    </dgm:pt>
    <dgm:pt modelId="{016015D9-8A0C-40A1-A42B-0C3ECFE2933A}" type="sibTrans" cxnId="{FF00B9AC-A178-4DD2-BB74-BC070D5E81AB}">
      <dgm:prSet/>
      <dgm:spPr/>
    </dgm:pt>
    <dgm:pt modelId="{4FBF4AB2-6B04-40B8-BB6F-A17890934745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2400" dirty="0"/>
            <a:t>Les équations du type                                 cos(</a:t>
          </a:r>
          <a:r>
            <a:rPr lang="fr-FR" sz="2400" i="1" dirty="0"/>
            <a:t>x</a:t>
          </a:r>
          <a:r>
            <a:rPr lang="fr-FR" sz="2400" i="0" dirty="0"/>
            <a:t>) = cos(</a:t>
          </a:r>
          <a:r>
            <a:rPr lang="fr-FR" sz="2400" i="1" dirty="0"/>
            <a:t>a</a:t>
          </a:r>
          <a:r>
            <a:rPr lang="fr-FR" sz="2400" i="0" dirty="0"/>
            <a:t>)</a:t>
          </a:r>
          <a:r>
            <a:rPr lang="fr-FR" sz="2400" dirty="0"/>
            <a:t> et </a:t>
          </a:r>
          <a:r>
            <a:rPr lang="fr-FR" sz="2400" i="0" dirty="0"/>
            <a:t>sin(</a:t>
          </a:r>
          <a:r>
            <a:rPr lang="fr-FR" sz="2400" i="1" dirty="0"/>
            <a:t>x</a:t>
          </a:r>
          <a:r>
            <a:rPr lang="fr-FR" sz="2400" i="0" dirty="0"/>
            <a:t>) = sin(</a:t>
          </a:r>
          <a:r>
            <a:rPr lang="fr-FR" sz="2400" i="1" dirty="0"/>
            <a:t>a</a:t>
          </a:r>
          <a:r>
            <a:rPr lang="fr-FR" sz="2400" i="0" dirty="0"/>
            <a:t>)</a:t>
          </a:r>
          <a:endParaRPr lang="fr-FR" sz="2400" dirty="0"/>
        </a:p>
      </dgm:t>
    </dgm:pt>
    <dgm:pt modelId="{218C0150-3CFC-4E7B-8C1D-BDF2496B936A}" type="parTrans" cxnId="{8A34CEFA-062A-4C56-8C92-4A3074202F18}">
      <dgm:prSet/>
      <dgm:spPr/>
    </dgm:pt>
    <dgm:pt modelId="{2084AD78-DFA0-4C1F-905B-3B5D5308F88B}" type="sibTrans" cxnId="{8A34CEFA-062A-4C56-8C92-4A3074202F18}">
      <dgm:prSet/>
      <dgm:spPr/>
    </dgm:pt>
    <dgm:pt modelId="{104B0B0E-183F-4008-9E2E-8DE94715500B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2400" dirty="0"/>
            <a:t>Les formules de duplication.</a:t>
          </a:r>
        </a:p>
      </dgm:t>
    </dgm:pt>
    <dgm:pt modelId="{EB2D1837-2570-4DB8-BEE7-0A8FA47EA19F}" type="parTrans" cxnId="{B26142F5-D495-4ACF-8FFD-91849A2D0526}">
      <dgm:prSet/>
      <dgm:spPr/>
    </dgm:pt>
    <dgm:pt modelId="{0134EE9D-6E73-453D-86D9-9EE847BDF849}" type="sibTrans" cxnId="{B26142F5-D495-4ACF-8FFD-91849A2D0526}">
      <dgm:prSet/>
      <dgm:spPr/>
    </dgm:pt>
    <dgm:pt modelId="{21679D87-8D7C-4570-9B06-AF16D0E9CD86}">
      <dgm:prSet phldrT="[Texte]" custT="1"/>
      <dgm:spPr/>
      <dgm:t>
        <a:bodyPr/>
        <a:lstStyle/>
        <a:p>
          <a:r>
            <a:rPr lang="fr-FR" sz="2400" dirty="0"/>
            <a:t>L’enroulement de la droite numérique sur le cercle trigonométrique (avant en 2</a:t>
          </a:r>
          <a:r>
            <a:rPr lang="fr-FR" sz="2400" baseline="30000" dirty="0"/>
            <a:t>nde</a:t>
          </a:r>
          <a:r>
            <a:rPr lang="fr-FR" sz="2400" dirty="0"/>
            <a:t>).</a:t>
          </a:r>
        </a:p>
      </dgm:t>
    </dgm:pt>
    <dgm:pt modelId="{3C87BE91-647A-4668-AF7C-EE9FA9AB4492}" type="parTrans" cxnId="{F0C13AE2-B628-402F-A71A-1304C02B83D5}">
      <dgm:prSet/>
      <dgm:spPr/>
    </dgm:pt>
    <dgm:pt modelId="{14F574C1-7E5D-4BCF-8FC0-7821A5FA2A36}" type="sibTrans" cxnId="{F0C13AE2-B628-402F-A71A-1304C02B83D5}">
      <dgm:prSet/>
      <dgm:spPr/>
    </dgm:pt>
    <dgm:pt modelId="{1952BC99-34AA-1047-947A-3BCE48B57DE0}" type="pres">
      <dgm:prSet presAssocID="{90EC5C46-A4DC-4F37-9703-FF66D29F74D7}" presName="Name0" presStyleCnt="0">
        <dgm:presLayoutVars>
          <dgm:dir/>
          <dgm:animLvl val="lvl"/>
          <dgm:resizeHandles val="exact"/>
        </dgm:presLayoutVars>
      </dgm:prSet>
      <dgm:spPr/>
    </dgm:pt>
    <dgm:pt modelId="{D423C4A6-740E-5541-A474-ACFF298D2514}" type="pres">
      <dgm:prSet presAssocID="{3A13E105-93AA-4047-BDCC-76272987C81A}" presName="composite" presStyleCnt="0"/>
      <dgm:spPr/>
    </dgm:pt>
    <dgm:pt modelId="{C9B88075-9AC7-BE42-BE1B-0F811F4B3E81}" type="pres">
      <dgm:prSet presAssocID="{3A13E105-93AA-4047-BDCC-76272987C81A}" presName="parTx" presStyleLbl="alignNode1" presStyleIdx="0" presStyleCnt="2" custScaleY="79887" custLinFactNeighborX="-414" custLinFactNeighborY="877">
        <dgm:presLayoutVars>
          <dgm:chMax val="0"/>
          <dgm:chPref val="0"/>
          <dgm:bulletEnabled val="1"/>
        </dgm:presLayoutVars>
      </dgm:prSet>
      <dgm:spPr/>
    </dgm:pt>
    <dgm:pt modelId="{C000CF0B-63D7-A841-A0CC-CEB33F8A968B}" type="pres">
      <dgm:prSet presAssocID="{3A13E105-93AA-4047-BDCC-76272987C81A}" presName="desTx" presStyleLbl="alignAccFollowNode1" presStyleIdx="0" presStyleCnt="2" custLinFactNeighborX="276" custLinFactNeighborY="7360">
        <dgm:presLayoutVars>
          <dgm:bulletEnabled val="1"/>
        </dgm:presLayoutVars>
      </dgm:prSet>
      <dgm:spPr/>
    </dgm:pt>
    <dgm:pt modelId="{78932FC0-CF16-FF40-B5B5-1677FDC2015F}" type="pres">
      <dgm:prSet presAssocID="{5578DDEE-97FC-4B73-B782-068848ADBD97}" presName="space" presStyleCnt="0"/>
      <dgm:spPr/>
    </dgm:pt>
    <dgm:pt modelId="{CA3250A6-5ECA-9040-86FC-7FD5D211826A}" type="pres">
      <dgm:prSet presAssocID="{D0A774AF-6656-47F4-8C58-D125B0671223}" presName="composite" presStyleCnt="0"/>
      <dgm:spPr/>
    </dgm:pt>
    <dgm:pt modelId="{982227F0-2EB5-F64D-8E8E-E6046753B95F}" type="pres">
      <dgm:prSet presAssocID="{D0A774AF-6656-47F4-8C58-D125B0671223}" presName="parTx" presStyleLbl="alignNode1" presStyleIdx="1" presStyleCnt="2" custScaleY="79887">
        <dgm:presLayoutVars>
          <dgm:chMax val="0"/>
          <dgm:chPref val="0"/>
          <dgm:bulletEnabled val="1"/>
        </dgm:presLayoutVars>
      </dgm:prSet>
      <dgm:spPr/>
    </dgm:pt>
    <dgm:pt modelId="{2E82CDE7-0D2A-CF4A-92A0-104640DCB909}" type="pres">
      <dgm:prSet presAssocID="{D0A774AF-6656-47F4-8C58-D125B0671223}" presName="desTx" presStyleLbl="alignAccFollowNode1" presStyleIdx="1" presStyleCnt="2" custLinFactNeighborX="0" custLinFactNeighborY="7360">
        <dgm:presLayoutVars>
          <dgm:bulletEnabled val="1"/>
        </dgm:presLayoutVars>
      </dgm:prSet>
      <dgm:spPr/>
    </dgm:pt>
  </dgm:ptLst>
  <dgm:cxnLst>
    <dgm:cxn modelId="{11601B0A-C6B6-47B5-9684-A9B6A7D12E4A}" type="presOf" srcId="{2536CC04-06E6-4570-9D95-FF4B3BA6A6FF}" destId="{C000CF0B-63D7-A841-A0CC-CEB33F8A968B}" srcOrd="0" destOrd="1" presId="urn:microsoft.com/office/officeart/2005/8/layout/hList1"/>
    <dgm:cxn modelId="{EE3B5E19-7FAC-A440-8B8F-91A7F862ED8D}" type="presOf" srcId="{D0A774AF-6656-47F4-8C58-D125B0671223}" destId="{982227F0-2EB5-F64D-8E8E-E6046753B95F}" srcOrd="0" destOrd="0" presId="urn:microsoft.com/office/officeart/2005/8/layout/hList1"/>
    <dgm:cxn modelId="{3294E41F-D0A4-48F0-A9D5-0F8A2BD6AA58}" type="presOf" srcId="{21679D87-8D7C-4570-9B06-AF16D0E9CD86}" destId="{2E82CDE7-0D2A-CF4A-92A0-104640DCB909}" srcOrd="0" destOrd="1" presId="urn:microsoft.com/office/officeart/2005/8/layout/hList1"/>
    <dgm:cxn modelId="{1A9C8B26-5FD5-9A44-B10F-1D12D29123CB}" type="presOf" srcId="{55C57319-B6BA-4635-B0CC-EDEF2DC8A952}" destId="{2E82CDE7-0D2A-CF4A-92A0-104640DCB909}" srcOrd="0" destOrd="0" presId="urn:microsoft.com/office/officeart/2005/8/layout/hList1"/>
    <dgm:cxn modelId="{2AA02F28-76F8-4932-B10D-A1B9B20DCD77}" type="presOf" srcId="{104B0B0E-183F-4008-9E2E-8DE94715500B}" destId="{C000CF0B-63D7-A841-A0CC-CEB33F8A968B}" srcOrd="0" destOrd="5" presId="urn:microsoft.com/office/officeart/2005/8/layout/hList1"/>
    <dgm:cxn modelId="{B7548861-EF18-46DA-A3C0-A7FD3B3A9A6B}" srcId="{90EC5C46-A4DC-4F37-9703-FF66D29F74D7}" destId="{D0A774AF-6656-47F4-8C58-D125B0671223}" srcOrd="1" destOrd="0" parTransId="{478A825C-69F9-4E62-AE0B-A7CF7E638FD9}" sibTransId="{A7A6EF62-4316-455B-9048-95AAF9903946}"/>
    <dgm:cxn modelId="{68DF7C42-34D0-48E9-ABD8-6E2CF67A6D77}" type="presOf" srcId="{4FBF4AB2-6B04-40B8-BB6F-A17890934745}" destId="{C000CF0B-63D7-A841-A0CC-CEB33F8A968B}" srcOrd="0" destOrd="4" presId="urn:microsoft.com/office/officeart/2005/8/layout/hList1"/>
    <dgm:cxn modelId="{D75C8569-6175-442E-9151-7A671E12F4DB}" srcId="{90EC5C46-A4DC-4F37-9703-FF66D29F74D7}" destId="{3A13E105-93AA-4047-BDCC-76272987C81A}" srcOrd="0" destOrd="0" parTransId="{FBD8621B-6A26-4758-9B19-9B3A1A2E4D49}" sibTransId="{5578DDEE-97FC-4B73-B782-068848ADBD97}"/>
    <dgm:cxn modelId="{416E0B6F-6C1D-4733-A533-4209A9E8120A}" srcId="{3A13E105-93AA-4047-BDCC-76272987C81A}" destId="{2536CC04-06E6-4570-9D95-FF4B3BA6A6FF}" srcOrd="1" destOrd="0" parTransId="{4B5A2456-F269-40FB-8DF6-B1B6365C6BE9}" sibTransId="{BC6A6CCA-ACE4-4E9D-AAAB-4DC619DE30D4}"/>
    <dgm:cxn modelId="{B6C3585A-53BC-48E6-97CE-967794954F26}" type="presOf" srcId="{77C9259C-A2FF-4CDD-8958-5041AD472FF1}" destId="{C000CF0B-63D7-A841-A0CC-CEB33F8A968B}" srcOrd="0" destOrd="3" presId="urn:microsoft.com/office/officeart/2005/8/layout/hList1"/>
    <dgm:cxn modelId="{15E4BF7D-62CE-004D-A93C-8147992107B2}" type="presOf" srcId="{EEB68DE7-0C3F-436E-86C7-46289B736573}" destId="{C000CF0B-63D7-A841-A0CC-CEB33F8A968B}" srcOrd="0" destOrd="0" presId="urn:microsoft.com/office/officeart/2005/8/layout/hList1"/>
    <dgm:cxn modelId="{F5B7C6A9-03A2-4082-AF76-A08E69732C48}" type="presOf" srcId="{8D374BE2-2872-4F86-8430-1C847B104443}" destId="{C000CF0B-63D7-A841-A0CC-CEB33F8A968B}" srcOrd="0" destOrd="2" presId="urn:microsoft.com/office/officeart/2005/8/layout/hList1"/>
    <dgm:cxn modelId="{FF00B9AC-A178-4DD2-BB74-BC070D5E81AB}" srcId="{3A13E105-93AA-4047-BDCC-76272987C81A}" destId="{77C9259C-A2FF-4CDD-8958-5041AD472FF1}" srcOrd="3" destOrd="0" parTransId="{72DEB9D8-E72A-43EB-AC76-114589D29CE1}" sibTransId="{016015D9-8A0C-40A1-A42B-0C3ECFE2933A}"/>
    <dgm:cxn modelId="{2C5974B0-A014-488D-88B7-92926FA4D8BA}" srcId="{3A13E105-93AA-4047-BDCC-76272987C81A}" destId="{EEB68DE7-0C3F-436E-86C7-46289B736573}" srcOrd="0" destOrd="0" parTransId="{8CC748F4-AA53-446D-A07F-40D719A78870}" sibTransId="{7A84ABBB-7E82-496B-AB87-EBDA94458E67}"/>
    <dgm:cxn modelId="{C05C7BB4-08C4-4DCD-84E0-B22E574AA8C4}" srcId="{3A13E105-93AA-4047-BDCC-76272987C81A}" destId="{8D374BE2-2872-4F86-8430-1C847B104443}" srcOrd="2" destOrd="0" parTransId="{70E6632B-06FE-411D-928E-A0AF97E6A4DD}" sibTransId="{514EEFC9-7B5D-499A-A02A-91E181057729}"/>
    <dgm:cxn modelId="{565059E0-777D-0A42-A4EA-FBD8856FF04A}" type="presOf" srcId="{90EC5C46-A4DC-4F37-9703-FF66D29F74D7}" destId="{1952BC99-34AA-1047-947A-3BCE48B57DE0}" srcOrd="0" destOrd="0" presId="urn:microsoft.com/office/officeart/2005/8/layout/hList1"/>
    <dgm:cxn modelId="{F0C13AE2-B628-402F-A71A-1304C02B83D5}" srcId="{D0A774AF-6656-47F4-8C58-D125B0671223}" destId="{21679D87-8D7C-4570-9B06-AF16D0E9CD86}" srcOrd="1" destOrd="0" parTransId="{3C87BE91-647A-4668-AF7C-EE9FA9AB4492}" sibTransId="{14F574C1-7E5D-4BCF-8FC0-7821A5FA2A36}"/>
    <dgm:cxn modelId="{759B68EC-2BEF-4A4D-8C3A-3748D15270BB}" type="presOf" srcId="{3A13E105-93AA-4047-BDCC-76272987C81A}" destId="{C9B88075-9AC7-BE42-BE1B-0F811F4B3E81}" srcOrd="0" destOrd="0" presId="urn:microsoft.com/office/officeart/2005/8/layout/hList1"/>
    <dgm:cxn modelId="{B26142F5-D495-4ACF-8FFD-91849A2D0526}" srcId="{3A13E105-93AA-4047-BDCC-76272987C81A}" destId="{104B0B0E-183F-4008-9E2E-8DE94715500B}" srcOrd="5" destOrd="0" parTransId="{EB2D1837-2570-4DB8-BEE7-0A8FA47EA19F}" sibTransId="{0134EE9D-6E73-453D-86D9-9EE847BDF849}"/>
    <dgm:cxn modelId="{8A34CEFA-062A-4C56-8C92-4A3074202F18}" srcId="{3A13E105-93AA-4047-BDCC-76272987C81A}" destId="{4FBF4AB2-6B04-40B8-BB6F-A17890934745}" srcOrd="4" destOrd="0" parTransId="{218C0150-3CFC-4E7B-8C1D-BDF2496B936A}" sibTransId="{2084AD78-DFA0-4C1F-905B-3B5D5308F88B}"/>
    <dgm:cxn modelId="{1F472AFB-BE5E-4B75-90F0-606E3D7C1C79}" srcId="{D0A774AF-6656-47F4-8C58-D125B0671223}" destId="{55C57319-B6BA-4635-B0CC-EDEF2DC8A952}" srcOrd="0" destOrd="0" parTransId="{8BE95368-3F11-4F3D-ADFD-D3C874BCF256}" sibTransId="{118966FD-E92F-47EE-A03B-A0C5A8D2730D}"/>
    <dgm:cxn modelId="{643EF073-A198-A241-B30E-6E991FB80725}" type="presParOf" srcId="{1952BC99-34AA-1047-947A-3BCE48B57DE0}" destId="{D423C4A6-740E-5541-A474-ACFF298D2514}" srcOrd="0" destOrd="0" presId="urn:microsoft.com/office/officeart/2005/8/layout/hList1"/>
    <dgm:cxn modelId="{25AD2A07-FE37-134D-9A1D-73796DDC4BAC}" type="presParOf" srcId="{D423C4A6-740E-5541-A474-ACFF298D2514}" destId="{C9B88075-9AC7-BE42-BE1B-0F811F4B3E81}" srcOrd="0" destOrd="0" presId="urn:microsoft.com/office/officeart/2005/8/layout/hList1"/>
    <dgm:cxn modelId="{3857B992-40A3-5341-813A-C0B69432E0F2}" type="presParOf" srcId="{D423C4A6-740E-5541-A474-ACFF298D2514}" destId="{C000CF0B-63D7-A841-A0CC-CEB33F8A968B}" srcOrd="1" destOrd="0" presId="urn:microsoft.com/office/officeart/2005/8/layout/hList1"/>
    <dgm:cxn modelId="{E15A4719-AE3A-184B-B6A8-F303D464EC95}" type="presParOf" srcId="{1952BC99-34AA-1047-947A-3BCE48B57DE0}" destId="{78932FC0-CF16-FF40-B5B5-1677FDC2015F}" srcOrd="1" destOrd="0" presId="urn:microsoft.com/office/officeart/2005/8/layout/hList1"/>
    <dgm:cxn modelId="{D9B16035-4BD4-DD4C-8AB8-CB4A67901592}" type="presParOf" srcId="{1952BC99-34AA-1047-947A-3BCE48B57DE0}" destId="{CA3250A6-5ECA-9040-86FC-7FD5D211826A}" srcOrd="2" destOrd="0" presId="urn:microsoft.com/office/officeart/2005/8/layout/hList1"/>
    <dgm:cxn modelId="{C94EA331-C60B-D747-B290-09B169BB72EF}" type="presParOf" srcId="{CA3250A6-5ECA-9040-86FC-7FD5D211826A}" destId="{982227F0-2EB5-F64D-8E8E-E6046753B95F}" srcOrd="0" destOrd="0" presId="urn:microsoft.com/office/officeart/2005/8/layout/hList1"/>
    <dgm:cxn modelId="{D97C6F42-321C-3046-9B94-85E1BFEB5A57}" type="presParOf" srcId="{CA3250A6-5ECA-9040-86FC-7FD5D211826A}" destId="{2E82CDE7-0D2A-CF4A-92A0-104640DCB9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0EC5C46-A4DC-4F37-9703-FF66D29F74D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A13E105-93AA-4047-BDCC-76272987C81A}">
      <dgm:prSet phldrT="[Texte]" custT="1"/>
      <dgm:spPr>
        <a:solidFill>
          <a:srgbClr val="FA7406"/>
        </a:solidFill>
      </dgm:spPr>
      <dgm:t>
        <a:bodyPr/>
        <a:lstStyle/>
        <a:p>
          <a:r>
            <a:rPr lang="fr-FR" sz="3200" b="1" dirty="0"/>
            <a:t>Ce qui disparaît</a:t>
          </a:r>
        </a:p>
      </dgm:t>
    </dgm:pt>
    <dgm:pt modelId="{FBD8621B-6A26-4758-9B19-9B3A1A2E4D49}" type="parTrans" cxnId="{D75C8569-6175-442E-9151-7A671E12F4DB}">
      <dgm:prSet/>
      <dgm:spPr/>
      <dgm:t>
        <a:bodyPr/>
        <a:lstStyle/>
        <a:p>
          <a:endParaRPr lang="fr-FR"/>
        </a:p>
      </dgm:t>
    </dgm:pt>
    <dgm:pt modelId="{5578DDEE-97FC-4B73-B782-068848ADBD97}" type="sibTrans" cxnId="{D75C8569-6175-442E-9151-7A671E12F4DB}">
      <dgm:prSet/>
      <dgm:spPr/>
      <dgm:t>
        <a:bodyPr/>
        <a:lstStyle/>
        <a:p>
          <a:endParaRPr lang="fr-FR"/>
        </a:p>
      </dgm:t>
    </dgm:pt>
    <dgm:pt modelId="{EEB68DE7-0C3F-436E-86C7-46289B736573}">
      <dgm:prSet phldrT="[Texte]" custT="1"/>
      <dgm:spPr>
        <a:blipFill>
          <a:blip xmlns:r="http://schemas.openxmlformats.org/officeDocument/2006/relationships" r:embed="rId1"/>
          <a:stretch>
            <a:fillRect l="-1114" t="-3093" r="-12376"/>
          </a:stretch>
        </a:blipFill>
      </dgm:spPr>
      <dgm:t>
        <a:bodyPr/>
        <a:lstStyle/>
        <a:p>
          <a:r>
            <a:rPr lang="fr-NC">
              <a:noFill/>
            </a:rPr>
            <a:t> </a:t>
          </a:r>
        </a:p>
      </dgm:t>
    </dgm:pt>
    <dgm:pt modelId="{8CC748F4-AA53-446D-A07F-40D719A78870}" type="parTrans" cxnId="{2C5974B0-A014-488D-88B7-92926FA4D8BA}">
      <dgm:prSet/>
      <dgm:spPr/>
      <dgm:t>
        <a:bodyPr/>
        <a:lstStyle/>
        <a:p>
          <a:endParaRPr lang="fr-FR"/>
        </a:p>
      </dgm:t>
    </dgm:pt>
    <dgm:pt modelId="{7A84ABBB-7E82-496B-AB87-EBDA94458E67}" type="sibTrans" cxnId="{2C5974B0-A014-488D-88B7-92926FA4D8BA}">
      <dgm:prSet/>
      <dgm:spPr/>
      <dgm:t>
        <a:bodyPr/>
        <a:lstStyle/>
        <a:p>
          <a:endParaRPr lang="fr-FR"/>
        </a:p>
      </dgm:t>
    </dgm:pt>
    <dgm:pt modelId="{D0A774AF-6656-47F4-8C58-D125B0671223}">
      <dgm:prSet phldrT="[Texte]" custT="1"/>
      <dgm:spPr>
        <a:solidFill>
          <a:srgbClr val="3381C7"/>
        </a:solidFill>
      </dgm:spPr>
      <dgm:t>
        <a:bodyPr/>
        <a:lstStyle/>
        <a:p>
          <a:r>
            <a:rPr lang="fr-FR" sz="3200" b="1" dirty="0"/>
            <a:t>Ce qui s’ajoute</a:t>
          </a:r>
        </a:p>
      </dgm:t>
    </dgm:pt>
    <dgm:pt modelId="{478A825C-69F9-4E62-AE0B-A7CF7E638FD9}" type="parTrans" cxnId="{B7548861-EF18-46DA-A3C0-A7FD3B3A9A6B}">
      <dgm:prSet/>
      <dgm:spPr/>
      <dgm:t>
        <a:bodyPr/>
        <a:lstStyle/>
        <a:p>
          <a:endParaRPr lang="fr-FR"/>
        </a:p>
      </dgm:t>
    </dgm:pt>
    <dgm:pt modelId="{A7A6EF62-4316-455B-9048-95AAF9903946}" type="sibTrans" cxnId="{B7548861-EF18-46DA-A3C0-A7FD3B3A9A6B}">
      <dgm:prSet/>
      <dgm:spPr/>
      <dgm:t>
        <a:bodyPr/>
        <a:lstStyle/>
        <a:p>
          <a:endParaRPr lang="fr-FR"/>
        </a:p>
      </dgm:t>
    </dgm:pt>
    <dgm:pt modelId="{55C57319-B6BA-4635-B0CC-EDEF2DC8A952}">
      <dgm:prSet phldrT="[Texte]" custT="1"/>
      <dgm:spPr/>
      <dgm:t>
        <a:bodyPr/>
        <a:lstStyle/>
        <a:p>
          <a:r>
            <a:rPr lang="fr-FR" sz="2400" dirty="0"/>
            <a:t>La symétrie d’une parabole en lien avec les polynômes du second degré</a:t>
          </a:r>
        </a:p>
      </dgm:t>
    </dgm:pt>
    <dgm:pt modelId="{8BE95368-3F11-4F3D-ADFD-D3C874BCF256}" type="parTrans" cxnId="{1F472AFB-BE5E-4B75-90F0-606E3D7C1C79}">
      <dgm:prSet/>
      <dgm:spPr/>
      <dgm:t>
        <a:bodyPr/>
        <a:lstStyle/>
        <a:p>
          <a:endParaRPr lang="fr-FR"/>
        </a:p>
      </dgm:t>
    </dgm:pt>
    <dgm:pt modelId="{118966FD-E92F-47EE-A03B-A0C5A8D2730D}" type="sibTrans" cxnId="{1F472AFB-BE5E-4B75-90F0-606E3D7C1C79}">
      <dgm:prSet/>
      <dgm:spPr/>
      <dgm:t>
        <a:bodyPr/>
        <a:lstStyle/>
        <a:p>
          <a:endParaRPr lang="fr-FR"/>
        </a:p>
      </dgm:t>
    </dgm:pt>
    <dgm:pt modelId="{2536CC04-06E6-4570-9D95-FF4B3BA6A6FF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NC">
              <a:noFill/>
            </a:rPr>
            <a:t> </a:t>
          </a:r>
        </a:p>
      </dgm:t>
    </dgm:pt>
    <dgm:pt modelId="{4B5A2456-F269-40FB-8DF6-B1B6365C6BE9}" type="parTrans" cxnId="{416E0B6F-6C1D-4733-A533-4209A9E8120A}">
      <dgm:prSet/>
      <dgm:spPr/>
    </dgm:pt>
    <dgm:pt modelId="{BC6A6CCA-ACE4-4E9D-AAAB-4DC619DE30D4}" type="sibTrans" cxnId="{416E0B6F-6C1D-4733-A533-4209A9E8120A}">
      <dgm:prSet/>
      <dgm:spPr/>
    </dgm:pt>
    <dgm:pt modelId="{8D374BE2-2872-4F86-8430-1C847B104443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NC">
              <a:noFill/>
            </a:rPr>
            <a:t> </a:t>
          </a:r>
        </a:p>
      </dgm:t>
    </dgm:pt>
    <dgm:pt modelId="{70E6632B-06FE-411D-928E-A0AF97E6A4DD}" type="parTrans" cxnId="{C05C7BB4-08C4-4DCD-84E0-B22E574AA8C4}">
      <dgm:prSet/>
      <dgm:spPr/>
    </dgm:pt>
    <dgm:pt modelId="{514EEFC9-7B5D-499A-A02A-91E181057729}" type="sibTrans" cxnId="{C05C7BB4-08C4-4DCD-84E0-B22E574AA8C4}">
      <dgm:prSet/>
      <dgm:spPr/>
    </dgm:pt>
    <dgm:pt modelId="{77C9259C-A2FF-4CDD-8958-5041AD472FF1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NC">
              <a:noFill/>
            </a:rPr>
            <a:t> </a:t>
          </a:r>
        </a:p>
      </dgm:t>
    </dgm:pt>
    <dgm:pt modelId="{72DEB9D8-E72A-43EB-AC76-114589D29CE1}" type="parTrans" cxnId="{FF00B9AC-A178-4DD2-BB74-BC070D5E81AB}">
      <dgm:prSet/>
      <dgm:spPr/>
    </dgm:pt>
    <dgm:pt modelId="{016015D9-8A0C-40A1-A42B-0C3ECFE2933A}" type="sibTrans" cxnId="{FF00B9AC-A178-4DD2-BB74-BC070D5E81AB}">
      <dgm:prSet/>
      <dgm:spPr/>
    </dgm:pt>
    <dgm:pt modelId="{4FBF4AB2-6B04-40B8-BB6F-A17890934745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NC">
              <a:noFill/>
            </a:rPr>
            <a:t> </a:t>
          </a:r>
        </a:p>
      </dgm:t>
    </dgm:pt>
    <dgm:pt modelId="{218C0150-3CFC-4E7B-8C1D-BDF2496B936A}" type="parTrans" cxnId="{8A34CEFA-062A-4C56-8C92-4A3074202F18}">
      <dgm:prSet/>
      <dgm:spPr/>
    </dgm:pt>
    <dgm:pt modelId="{2084AD78-DFA0-4C1F-905B-3B5D5308F88B}" type="sibTrans" cxnId="{8A34CEFA-062A-4C56-8C92-4A3074202F18}">
      <dgm:prSet/>
      <dgm:spPr/>
    </dgm:pt>
    <dgm:pt modelId="{104B0B0E-183F-4008-9E2E-8DE94715500B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NC">
              <a:noFill/>
            </a:rPr>
            <a:t> </a:t>
          </a:r>
        </a:p>
      </dgm:t>
    </dgm:pt>
    <dgm:pt modelId="{EB2D1837-2570-4DB8-BEE7-0A8FA47EA19F}" type="parTrans" cxnId="{B26142F5-D495-4ACF-8FFD-91849A2D0526}">
      <dgm:prSet/>
      <dgm:spPr/>
    </dgm:pt>
    <dgm:pt modelId="{0134EE9D-6E73-453D-86D9-9EE847BDF849}" type="sibTrans" cxnId="{B26142F5-D495-4ACF-8FFD-91849A2D0526}">
      <dgm:prSet/>
      <dgm:spPr/>
    </dgm:pt>
    <dgm:pt modelId="{21679D87-8D7C-4570-9B06-AF16D0E9CD86}">
      <dgm:prSet phldrT="[Texte]" custT="1"/>
      <dgm:spPr/>
      <dgm:t>
        <a:bodyPr/>
        <a:lstStyle/>
        <a:p>
          <a:r>
            <a:rPr lang="fr-FR" sz="2400" dirty="0"/>
            <a:t>L’enroulement de la droite numérique sur le cercle trigonométrique (avant en 2</a:t>
          </a:r>
          <a:r>
            <a:rPr lang="fr-FR" sz="2400" baseline="30000" dirty="0"/>
            <a:t>nde</a:t>
          </a:r>
          <a:r>
            <a:rPr lang="fr-FR" sz="2400" dirty="0"/>
            <a:t>).</a:t>
          </a:r>
        </a:p>
      </dgm:t>
    </dgm:pt>
    <dgm:pt modelId="{3C87BE91-647A-4668-AF7C-EE9FA9AB4492}" type="parTrans" cxnId="{F0C13AE2-B628-402F-A71A-1304C02B83D5}">
      <dgm:prSet/>
      <dgm:spPr/>
    </dgm:pt>
    <dgm:pt modelId="{14F574C1-7E5D-4BCF-8FC0-7821A5FA2A36}" type="sibTrans" cxnId="{F0C13AE2-B628-402F-A71A-1304C02B83D5}">
      <dgm:prSet/>
      <dgm:spPr/>
    </dgm:pt>
    <dgm:pt modelId="{1952BC99-34AA-1047-947A-3BCE48B57DE0}" type="pres">
      <dgm:prSet presAssocID="{90EC5C46-A4DC-4F37-9703-FF66D29F74D7}" presName="Name0" presStyleCnt="0">
        <dgm:presLayoutVars>
          <dgm:dir/>
          <dgm:animLvl val="lvl"/>
          <dgm:resizeHandles val="exact"/>
        </dgm:presLayoutVars>
      </dgm:prSet>
      <dgm:spPr/>
    </dgm:pt>
    <dgm:pt modelId="{D423C4A6-740E-5541-A474-ACFF298D2514}" type="pres">
      <dgm:prSet presAssocID="{3A13E105-93AA-4047-BDCC-76272987C81A}" presName="composite" presStyleCnt="0"/>
      <dgm:spPr/>
    </dgm:pt>
    <dgm:pt modelId="{C9B88075-9AC7-BE42-BE1B-0F811F4B3E81}" type="pres">
      <dgm:prSet presAssocID="{3A13E105-93AA-4047-BDCC-76272987C81A}" presName="parTx" presStyleLbl="alignNode1" presStyleIdx="0" presStyleCnt="2" custScaleY="79887" custLinFactNeighborX="-414" custLinFactNeighborY="877">
        <dgm:presLayoutVars>
          <dgm:chMax val="0"/>
          <dgm:chPref val="0"/>
          <dgm:bulletEnabled val="1"/>
        </dgm:presLayoutVars>
      </dgm:prSet>
      <dgm:spPr/>
    </dgm:pt>
    <dgm:pt modelId="{C000CF0B-63D7-A841-A0CC-CEB33F8A968B}" type="pres">
      <dgm:prSet presAssocID="{3A13E105-93AA-4047-BDCC-76272987C81A}" presName="desTx" presStyleLbl="alignAccFollowNode1" presStyleIdx="0" presStyleCnt="2" custLinFactNeighborX="276" custLinFactNeighborY="7360">
        <dgm:presLayoutVars>
          <dgm:bulletEnabled val="1"/>
        </dgm:presLayoutVars>
      </dgm:prSet>
      <dgm:spPr/>
    </dgm:pt>
    <dgm:pt modelId="{78932FC0-CF16-FF40-B5B5-1677FDC2015F}" type="pres">
      <dgm:prSet presAssocID="{5578DDEE-97FC-4B73-B782-068848ADBD97}" presName="space" presStyleCnt="0"/>
      <dgm:spPr/>
    </dgm:pt>
    <dgm:pt modelId="{CA3250A6-5ECA-9040-86FC-7FD5D211826A}" type="pres">
      <dgm:prSet presAssocID="{D0A774AF-6656-47F4-8C58-D125B0671223}" presName="composite" presStyleCnt="0"/>
      <dgm:spPr/>
    </dgm:pt>
    <dgm:pt modelId="{982227F0-2EB5-F64D-8E8E-E6046753B95F}" type="pres">
      <dgm:prSet presAssocID="{D0A774AF-6656-47F4-8C58-D125B0671223}" presName="parTx" presStyleLbl="alignNode1" presStyleIdx="1" presStyleCnt="2" custScaleY="79887">
        <dgm:presLayoutVars>
          <dgm:chMax val="0"/>
          <dgm:chPref val="0"/>
          <dgm:bulletEnabled val="1"/>
        </dgm:presLayoutVars>
      </dgm:prSet>
      <dgm:spPr/>
    </dgm:pt>
    <dgm:pt modelId="{2E82CDE7-0D2A-CF4A-92A0-104640DCB909}" type="pres">
      <dgm:prSet presAssocID="{D0A774AF-6656-47F4-8C58-D125B0671223}" presName="desTx" presStyleLbl="alignAccFollowNode1" presStyleIdx="1" presStyleCnt="2" custLinFactNeighborX="0" custLinFactNeighborY="7360">
        <dgm:presLayoutVars>
          <dgm:bulletEnabled val="1"/>
        </dgm:presLayoutVars>
      </dgm:prSet>
      <dgm:spPr/>
    </dgm:pt>
  </dgm:ptLst>
  <dgm:cxnLst>
    <dgm:cxn modelId="{11601B0A-C6B6-47B5-9684-A9B6A7D12E4A}" type="presOf" srcId="{2536CC04-06E6-4570-9D95-FF4B3BA6A6FF}" destId="{C000CF0B-63D7-A841-A0CC-CEB33F8A968B}" srcOrd="0" destOrd="1" presId="urn:microsoft.com/office/officeart/2005/8/layout/hList1"/>
    <dgm:cxn modelId="{EE3B5E19-7FAC-A440-8B8F-91A7F862ED8D}" type="presOf" srcId="{D0A774AF-6656-47F4-8C58-D125B0671223}" destId="{982227F0-2EB5-F64D-8E8E-E6046753B95F}" srcOrd="0" destOrd="0" presId="urn:microsoft.com/office/officeart/2005/8/layout/hList1"/>
    <dgm:cxn modelId="{3294E41F-D0A4-48F0-A9D5-0F8A2BD6AA58}" type="presOf" srcId="{21679D87-8D7C-4570-9B06-AF16D0E9CD86}" destId="{2E82CDE7-0D2A-CF4A-92A0-104640DCB909}" srcOrd="0" destOrd="1" presId="urn:microsoft.com/office/officeart/2005/8/layout/hList1"/>
    <dgm:cxn modelId="{1A9C8B26-5FD5-9A44-B10F-1D12D29123CB}" type="presOf" srcId="{55C57319-B6BA-4635-B0CC-EDEF2DC8A952}" destId="{2E82CDE7-0D2A-CF4A-92A0-104640DCB909}" srcOrd="0" destOrd="0" presId="urn:microsoft.com/office/officeart/2005/8/layout/hList1"/>
    <dgm:cxn modelId="{2AA02F28-76F8-4932-B10D-A1B9B20DCD77}" type="presOf" srcId="{104B0B0E-183F-4008-9E2E-8DE94715500B}" destId="{C000CF0B-63D7-A841-A0CC-CEB33F8A968B}" srcOrd="0" destOrd="5" presId="urn:microsoft.com/office/officeart/2005/8/layout/hList1"/>
    <dgm:cxn modelId="{B7548861-EF18-46DA-A3C0-A7FD3B3A9A6B}" srcId="{90EC5C46-A4DC-4F37-9703-FF66D29F74D7}" destId="{D0A774AF-6656-47F4-8C58-D125B0671223}" srcOrd="1" destOrd="0" parTransId="{478A825C-69F9-4E62-AE0B-A7CF7E638FD9}" sibTransId="{A7A6EF62-4316-455B-9048-95AAF9903946}"/>
    <dgm:cxn modelId="{68DF7C42-34D0-48E9-ABD8-6E2CF67A6D77}" type="presOf" srcId="{4FBF4AB2-6B04-40B8-BB6F-A17890934745}" destId="{C000CF0B-63D7-A841-A0CC-CEB33F8A968B}" srcOrd="0" destOrd="4" presId="urn:microsoft.com/office/officeart/2005/8/layout/hList1"/>
    <dgm:cxn modelId="{D75C8569-6175-442E-9151-7A671E12F4DB}" srcId="{90EC5C46-A4DC-4F37-9703-FF66D29F74D7}" destId="{3A13E105-93AA-4047-BDCC-76272987C81A}" srcOrd="0" destOrd="0" parTransId="{FBD8621B-6A26-4758-9B19-9B3A1A2E4D49}" sibTransId="{5578DDEE-97FC-4B73-B782-068848ADBD97}"/>
    <dgm:cxn modelId="{416E0B6F-6C1D-4733-A533-4209A9E8120A}" srcId="{3A13E105-93AA-4047-BDCC-76272987C81A}" destId="{2536CC04-06E6-4570-9D95-FF4B3BA6A6FF}" srcOrd="1" destOrd="0" parTransId="{4B5A2456-F269-40FB-8DF6-B1B6365C6BE9}" sibTransId="{BC6A6CCA-ACE4-4E9D-AAAB-4DC619DE30D4}"/>
    <dgm:cxn modelId="{B6C3585A-53BC-48E6-97CE-967794954F26}" type="presOf" srcId="{77C9259C-A2FF-4CDD-8958-5041AD472FF1}" destId="{C000CF0B-63D7-A841-A0CC-CEB33F8A968B}" srcOrd="0" destOrd="3" presId="urn:microsoft.com/office/officeart/2005/8/layout/hList1"/>
    <dgm:cxn modelId="{15E4BF7D-62CE-004D-A93C-8147992107B2}" type="presOf" srcId="{EEB68DE7-0C3F-436E-86C7-46289B736573}" destId="{C000CF0B-63D7-A841-A0CC-CEB33F8A968B}" srcOrd="0" destOrd="0" presId="urn:microsoft.com/office/officeart/2005/8/layout/hList1"/>
    <dgm:cxn modelId="{F5B7C6A9-03A2-4082-AF76-A08E69732C48}" type="presOf" srcId="{8D374BE2-2872-4F86-8430-1C847B104443}" destId="{C000CF0B-63D7-A841-A0CC-CEB33F8A968B}" srcOrd="0" destOrd="2" presId="urn:microsoft.com/office/officeart/2005/8/layout/hList1"/>
    <dgm:cxn modelId="{FF00B9AC-A178-4DD2-BB74-BC070D5E81AB}" srcId="{3A13E105-93AA-4047-BDCC-76272987C81A}" destId="{77C9259C-A2FF-4CDD-8958-5041AD472FF1}" srcOrd="3" destOrd="0" parTransId="{72DEB9D8-E72A-43EB-AC76-114589D29CE1}" sibTransId="{016015D9-8A0C-40A1-A42B-0C3ECFE2933A}"/>
    <dgm:cxn modelId="{2C5974B0-A014-488D-88B7-92926FA4D8BA}" srcId="{3A13E105-93AA-4047-BDCC-76272987C81A}" destId="{EEB68DE7-0C3F-436E-86C7-46289B736573}" srcOrd="0" destOrd="0" parTransId="{8CC748F4-AA53-446D-A07F-40D719A78870}" sibTransId="{7A84ABBB-7E82-496B-AB87-EBDA94458E67}"/>
    <dgm:cxn modelId="{C05C7BB4-08C4-4DCD-84E0-B22E574AA8C4}" srcId="{3A13E105-93AA-4047-BDCC-76272987C81A}" destId="{8D374BE2-2872-4F86-8430-1C847B104443}" srcOrd="2" destOrd="0" parTransId="{70E6632B-06FE-411D-928E-A0AF97E6A4DD}" sibTransId="{514EEFC9-7B5D-499A-A02A-91E181057729}"/>
    <dgm:cxn modelId="{565059E0-777D-0A42-A4EA-FBD8856FF04A}" type="presOf" srcId="{90EC5C46-A4DC-4F37-9703-FF66D29F74D7}" destId="{1952BC99-34AA-1047-947A-3BCE48B57DE0}" srcOrd="0" destOrd="0" presId="urn:microsoft.com/office/officeart/2005/8/layout/hList1"/>
    <dgm:cxn modelId="{F0C13AE2-B628-402F-A71A-1304C02B83D5}" srcId="{D0A774AF-6656-47F4-8C58-D125B0671223}" destId="{21679D87-8D7C-4570-9B06-AF16D0E9CD86}" srcOrd="1" destOrd="0" parTransId="{3C87BE91-647A-4668-AF7C-EE9FA9AB4492}" sibTransId="{14F574C1-7E5D-4BCF-8FC0-7821A5FA2A36}"/>
    <dgm:cxn modelId="{759B68EC-2BEF-4A4D-8C3A-3748D15270BB}" type="presOf" srcId="{3A13E105-93AA-4047-BDCC-76272987C81A}" destId="{C9B88075-9AC7-BE42-BE1B-0F811F4B3E81}" srcOrd="0" destOrd="0" presId="urn:microsoft.com/office/officeart/2005/8/layout/hList1"/>
    <dgm:cxn modelId="{B26142F5-D495-4ACF-8FFD-91849A2D0526}" srcId="{3A13E105-93AA-4047-BDCC-76272987C81A}" destId="{104B0B0E-183F-4008-9E2E-8DE94715500B}" srcOrd="5" destOrd="0" parTransId="{EB2D1837-2570-4DB8-BEE7-0A8FA47EA19F}" sibTransId="{0134EE9D-6E73-453D-86D9-9EE847BDF849}"/>
    <dgm:cxn modelId="{8A34CEFA-062A-4C56-8C92-4A3074202F18}" srcId="{3A13E105-93AA-4047-BDCC-76272987C81A}" destId="{4FBF4AB2-6B04-40B8-BB6F-A17890934745}" srcOrd="4" destOrd="0" parTransId="{218C0150-3CFC-4E7B-8C1D-BDF2496B936A}" sibTransId="{2084AD78-DFA0-4C1F-905B-3B5D5308F88B}"/>
    <dgm:cxn modelId="{1F472AFB-BE5E-4B75-90F0-606E3D7C1C79}" srcId="{D0A774AF-6656-47F4-8C58-D125B0671223}" destId="{55C57319-B6BA-4635-B0CC-EDEF2DC8A952}" srcOrd="0" destOrd="0" parTransId="{8BE95368-3F11-4F3D-ADFD-D3C874BCF256}" sibTransId="{118966FD-E92F-47EE-A03B-A0C5A8D2730D}"/>
    <dgm:cxn modelId="{643EF073-A198-A241-B30E-6E991FB80725}" type="presParOf" srcId="{1952BC99-34AA-1047-947A-3BCE48B57DE0}" destId="{D423C4A6-740E-5541-A474-ACFF298D2514}" srcOrd="0" destOrd="0" presId="urn:microsoft.com/office/officeart/2005/8/layout/hList1"/>
    <dgm:cxn modelId="{25AD2A07-FE37-134D-9A1D-73796DDC4BAC}" type="presParOf" srcId="{D423C4A6-740E-5541-A474-ACFF298D2514}" destId="{C9B88075-9AC7-BE42-BE1B-0F811F4B3E81}" srcOrd="0" destOrd="0" presId="urn:microsoft.com/office/officeart/2005/8/layout/hList1"/>
    <dgm:cxn modelId="{3857B992-40A3-5341-813A-C0B69432E0F2}" type="presParOf" srcId="{D423C4A6-740E-5541-A474-ACFF298D2514}" destId="{C000CF0B-63D7-A841-A0CC-CEB33F8A968B}" srcOrd="1" destOrd="0" presId="urn:microsoft.com/office/officeart/2005/8/layout/hList1"/>
    <dgm:cxn modelId="{E15A4719-AE3A-184B-B6A8-F303D464EC95}" type="presParOf" srcId="{1952BC99-34AA-1047-947A-3BCE48B57DE0}" destId="{78932FC0-CF16-FF40-B5B5-1677FDC2015F}" srcOrd="1" destOrd="0" presId="urn:microsoft.com/office/officeart/2005/8/layout/hList1"/>
    <dgm:cxn modelId="{D9B16035-4BD4-DD4C-8AB8-CB4A67901592}" type="presParOf" srcId="{1952BC99-34AA-1047-947A-3BCE48B57DE0}" destId="{CA3250A6-5ECA-9040-86FC-7FD5D211826A}" srcOrd="2" destOrd="0" presId="urn:microsoft.com/office/officeart/2005/8/layout/hList1"/>
    <dgm:cxn modelId="{C94EA331-C60B-D747-B290-09B169BB72EF}" type="presParOf" srcId="{CA3250A6-5ECA-9040-86FC-7FD5D211826A}" destId="{982227F0-2EB5-F64D-8E8E-E6046753B95F}" srcOrd="0" destOrd="0" presId="urn:microsoft.com/office/officeart/2005/8/layout/hList1"/>
    <dgm:cxn modelId="{D97C6F42-321C-3046-9B94-85E1BFEB5A57}" type="presParOf" srcId="{CA3250A6-5ECA-9040-86FC-7FD5D211826A}" destId="{2E82CDE7-0D2A-CF4A-92A0-104640DCB9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0EC5C46-A4DC-4F37-9703-FF66D29F74D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A13E105-93AA-4047-BDCC-76272987C81A}">
      <dgm:prSet phldrT="[Texte]" custT="1"/>
      <dgm:spPr>
        <a:solidFill>
          <a:srgbClr val="FA7406"/>
        </a:solidFill>
      </dgm:spPr>
      <dgm:t>
        <a:bodyPr/>
        <a:lstStyle/>
        <a:p>
          <a:r>
            <a:rPr lang="fr-FR" sz="3200" b="1" dirty="0"/>
            <a:t>Ce qui disparaît</a:t>
          </a:r>
        </a:p>
      </dgm:t>
    </dgm:pt>
    <dgm:pt modelId="{FBD8621B-6A26-4758-9B19-9B3A1A2E4D49}" type="parTrans" cxnId="{D75C8569-6175-442E-9151-7A671E12F4DB}">
      <dgm:prSet/>
      <dgm:spPr/>
      <dgm:t>
        <a:bodyPr/>
        <a:lstStyle/>
        <a:p>
          <a:endParaRPr lang="fr-FR"/>
        </a:p>
      </dgm:t>
    </dgm:pt>
    <dgm:pt modelId="{5578DDEE-97FC-4B73-B782-068848ADBD97}" type="sibTrans" cxnId="{D75C8569-6175-442E-9151-7A671E12F4DB}">
      <dgm:prSet/>
      <dgm:spPr/>
      <dgm:t>
        <a:bodyPr/>
        <a:lstStyle/>
        <a:p>
          <a:endParaRPr lang="fr-FR"/>
        </a:p>
      </dgm:t>
    </dgm:pt>
    <dgm:pt modelId="{EEB68DE7-0C3F-436E-86C7-46289B736573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2400" dirty="0"/>
            <a:t>Une sous partie spécifiques aux statistiques.</a:t>
          </a:r>
        </a:p>
      </dgm:t>
    </dgm:pt>
    <dgm:pt modelId="{8CC748F4-AA53-446D-A07F-40D719A78870}" type="parTrans" cxnId="{2C5974B0-A014-488D-88B7-92926FA4D8BA}">
      <dgm:prSet/>
      <dgm:spPr/>
      <dgm:t>
        <a:bodyPr/>
        <a:lstStyle/>
        <a:p>
          <a:endParaRPr lang="fr-FR"/>
        </a:p>
      </dgm:t>
    </dgm:pt>
    <dgm:pt modelId="{7A84ABBB-7E82-496B-AB87-EBDA94458E67}" type="sibTrans" cxnId="{2C5974B0-A014-488D-88B7-92926FA4D8BA}">
      <dgm:prSet/>
      <dgm:spPr/>
      <dgm:t>
        <a:bodyPr/>
        <a:lstStyle/>
        <a:p>
          <a:endParaRPr lang="fr-FR"/>
        </a:p>
      </dgm:t>
    </dgm:pt>
    <dgm:pt modelId="{D0A774AF-6656-47F4-8C58-D125B0671223}">
      <dgm:prSet phldrT="[Texte]" custT="1"/>
      <dgm:spPr>
        <a:solidFill>
          <a:srgbClr val="3381C7"/>
        </a:solidFill>
      </dgm:spPr>
      <dgm:t>
        <a:bodyPr/>
        <a:lstStyle/>
        <a:p>
          <a:r>
            <a:rPr lang="fr-FR" sz="3200" b="1" dirty="0"/>
            <a:t>Ce qui s’ajoute</a:t>
          </a:r>
        </a:p>
      </dgm:t>
    </dgm:pt>
    <dgm:pt modelId="{478A825C-69F9-4E62-AE0B-A7CF7E638FD9}" type="parTrans" cxnId="{B7548861-EF18-46DA-A3C0-A7FD3B3A9A6B}">
      <dgm:prSet/>
      <dgm:spPr/>
      <dgm:t>
        <a:bodyPr/>
        <a:lstStyle/>
        <a:p>
          <a:endParaRPr lang="fr-FR"/>
        </a:p>
      </dgm:t>
    </dgm:pt>
    <dgm:pt modelId="{A7A6EF62-4316-455B-9048-95AAF9903946}" type="sibTrans" cxnId="{B7548861-EF18-46DA-A3C0-A7FD3B3A9A6B}">
      <dgm:prSet/>
      <dgm:spPr/>
      <dgm:t>
        <a:bodyPr/>
        <a:lstStyle/>
        <a:p>
          <a:endParaRPr lang="fr-FR"/>
        </a:p>
      </dgm:t>
    </dgm:pt>
    <dgm:pt modelId="{55C57319-B6BA-4635-B0CC-EDEF2DC8A952}">
      <dgm:prSet phldrT="[Texte]" custT="1"/>
      <dgm:spPr/>
      <dgm:t>
        <a:bodyPr/>
        <a:lstStyle/>
        <a:p>
          <a:r>
            <a:rPr lang="fr-FR" sz="2400" dirty="0"/>
            <a:t>Conditionnement et indépendance (</a:t>
          </a:r>
          <a:r>
            <a:rPr lang="fr-FR" sz="2400" dirty="0">
              <a:solidFill>
                <a:srgbClr val="FF0000"/>
              </a:solidFill>
            </a:rPr>
            <a:t>auparavant en </a:t>
          </a:r>
          <a:r>
            <a:rPr lang="fr-FR" sz="2400" dirty="0" err="1">
              <a:solidFill>
                <a:srgbClr val="FF0000"/>
              </a:solidFill>
            </a:rPr>
            <a:t>Tle</a:t>
          </a:r>
          <a:r>
            <a:rPr lang="fr-FR" sz="2400" dirty="0"/>
            <a:t>) </a:t>
          </a:r>
        </a:p>
      </dgm:t>
    </dgm:pt>
    <dgm:pt modelId="{8BE95368-3F11-4F3D-ADFD-D3C874BCF256}" type="parTrans" cxnId="{1F472AFB-BE5E-4B75-90F0-606E3D7C1C79}">
      <dgm:prSet/>
      <dgm:spPr/>
      <dgm:t>
        <a:bodyPr/>
        <a:lstStyle/>
        <a:p>
          <a:endParaRPr lang="fr-FR"/>
        </a:p>
      </dgm:t>
    </dgm:pt>
    <dgm:pt modelId="{118966FD-E92F-47EE-A03B-A0C5A8D2730D}" type="sibTrans" cxnId="{1F472AFB-BE5E-4B75-90F0-606E3D7C1C79}">
      <dgm:prSet/>
      <dgm:spPr/>
      <dgm:t>
        <a:bodyPr/>
        <a:lstStyle/>
        <a:p>
          <a:endParaRPr lang="fr-FR"/>
        </a:p>
      </dgm:t>
    </dgm:pt>
    <dgm:pt modelId="{21679D87-8D7C-4570-9B06-AF16D0E9CD86}">
      <dgm:prSet phldrT="[Texte]" custT="1"/>
      <dgm:spPr/>
      <dgm:t>
        <a:bodyPr/>
        <a:lstStyle/>
        <a:p>
          <a:r>
            <a:rPr lang="fr-FR" sz="2400" dirty="0"/>
            <a:t>L’utilisation de Python pour simuler une variable aléatoire.</a:t>
          </a:r>
        </a:p>
      </dgm:t>
    </dgm:pt>
    <dgm:pt modelId="{3C87BE91-647A-4668-AF7C-EE9FA9AB4492}" type="parTrans" cxnId="{F0C13AE2-B628-402F-A71A-1304C02B83D5}">
      <dgm:prSet/>
      <dgm:spPr/>
      <dgm:t>
        <a:bodyPr/>
        <a:lstStyle/>
        <a:p>
          <a:endParaRPr lang="fr-FR"/>
        </a:p>
      </dgm:t>
    </dgm:pt>
    <dgm:pt modelId="{14F574C1-7E5D-4BCF-8FC0-7821A5FA2A36}" type="sibTrans" cxnId="{F0C13AE2-B628-402F-A71A-1304C02B83D5}">
      <dgm:prSet/>
      <dgm:spPr/>
      <dgm:t>
        <a:bodyPr/>
        <a:lstStyle/>
        <a:p>
          <a:endParaRPr lang="fr-FR"/>
        </a:p>
      </dgm:t>
    </dgm:pt>
    <dgm:pt modelId="{864BDA37-4B32-473A-AAFF-4FC2C2AF6196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2400" dirty="0"/>
            <a:t>L’étude de la loi binomiale.</a:t>
          </a:r>
        </a:p>
      </dgm:t>
    </dgm:pt>
    <dgm:pt modelId="{251E8FEA-14CB-4EBE-9ABB-9BA166F4F726}" type="parTrans" cxnId="{5C353B5C-D3BE-483A-BEBD-7D7D4BCB43E9}">
      <dgm:prSet/>
      <dgm:spPr/>
      <dgm:t>
        <a:bodyPr/>
        <a:lstStyle/>
        <a:p>
          <a:endParaRPr lang="fr-FR"/>
        </a:p>
      </dgm:t>
    </dgm:pt>
    <dgm:pt modelId="{BB9CECA8-8F2B-471A-85E8-522E54A7BCF7}" type="sibTrans" cxnId="{5C353B5C-D3BE-483A-BEBD-7D7D4BCB43E9}">
      <dgm:prSet/>
      <dgm:spPr/>
      <dgm:t>
        <a:bodyPr/>
        <a:lstStyle/>
        <a:p>
          <a:endParaRPr lang="fr-FR"/>
        </a:p>
      </dgm:t>
    </dgm:pt>
    <dgm:pt modelId="{36B0B7E6-F61A-4972-804D-844863E9398D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2400" dirty="0"/>
            <a:t>Les coefficients binomiaux.</a:t>
          </a:r>
        </a:p>
      </dgm:t>
    </dgm:pt>
    <dgm:pt modelId="{CA3D34F6-1EF2-4E09-B6EA-2CE2B056281E}" type="parTrans" cxnId="{D3576CB7-AADF-473A-8774-091A59B6961A}">
      <dgm:prSet/>
      <dgm:spPr/>
      <dgm:t>
        <a:bodyPr/>
        <a:lstStyle/>
        <a:p>
          <a:endParaRPr lang="fr-FR"/>
        </a:p>
      </dgm:t>
    </dgm:pt>
    <dgm:pt modelId="{86AFC7A9-7F25-44FA-9155-DF26A69E8177}" type="sibTrans" cxnId="{D3576CB7-AADF-473A-8774-091A59B6961A}">
      <dgm:prSet/>
      <dgm:spPr/>
      <dgm:t>
        <a:bodyPr/>
        <a:lstStyle/>
        <a:p>
          <a:endParaRPr lang="fr-FR"/>
        </a:p>
      </dgm:t>
    </dgm:pt>
    <dgm:pt modelId="{E5E417C7-49B2-4467-A3EE-F99A00582EF3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2400" dirty="0"/>
            <a:t>Les intervalles de fluctuation.</a:t>
          </a:r>
        </a:p>
      </dgm:t>
    </dgm:pt>
    <dgm:pt modelId="{DCBA682F-BCD2-4ACD-A6A9-2BCC7624BA88}" type="parTrans" cxnId="{4F2DBBC0-0E1B-4364-B8F9-F1A5642970C9}">
      <dgm:prSet/>
      <dgm:spPr/>
      <dgm:t>
        <a:bodyPr/>
        <a:lstStyle/>
        <a:p>
          <a:endParaRPr lang="fr-FR"/>
        </a:p>
      </dgm:t>
    </dgm:pt>
    <dgm:pt modelId="{E0BAFFDF-836E-4091-8F4A-F07E3D7E8770}" type="sibTrans" cxnId="{4F2DBBC0-0E1B-4364-B8F9-F1A5642970C9}">
      <dgm:prSet/>
      <dgm:spPr/>
      <dgm:t>
        <a:bodyPr/>
        <a:lstStyle/>
        <a:p>
          <a:endParaRPr lang="fr-FR"/>
        </a:p>
      </dgm:t>
    </dgm:pt>
    <dgm:pt modelId="{1952BC99-34AA-1047-947A-3BCE48B57DE0}" type="pres">
      <dgm:prSet presAssocID="{90EC5C46-A4DC-4F37-9703-FF66D29F74D7}" presName="Name0" presStyleCnt="0">
        <dgm:presLayoutVars>
          <dgm:dir/>
          <dgm:animLvl val="lvl"/>
          <dgm:resizeHandles val="exact"/>
        </dgm:presLayoutVars>
      </dgm:prSet>
      <dgm:spPr/>
    </dgm:pt>
    <dgm:pt modelId="{D423C4A6-740E-5541-A474-ACFF298D2514}" type="pres">
      <dgm:prSet presAssocID="{3A13E105-93AA-4047-BDCC-76272987C81A}" presName="composite" presStyleCnt="0"/>
      <dgm:spPr/>
    </dgm:pt>
    <dgm:pt modelId="{C9B88075-9AC7-BE42-BE1B-0F811F4B3E81}" type="pres">
      <dgm:prSet presAssocID="{3A13E105-93AA-4047-BDCC-76272987C81A}" presName="parTx" presStyleLbl="alignNode1" presStyleIdx="0" presStyleCnt="2" custScaleY="79887" custLinFactNeighborX="-414" custLinFactNeighborY="877">
        <dgm:presLayoutVars>
          <dgm:chMax val="0"/>
          <dgm:chPref val="0"/>
          <dgm:bulletEnabled val="1"/>
        </dgm:presLayoutVars>
      </dgm:prSet>
      <dgm:spPr/>
    </dgm:pt>
    <dgm:pt modelId="{C000CF0B-63D7-A841-A0CC-CEB33F8A968B}" type="pres">
      <dgm:prSet presAssocID="{3A13E105-93AA-4047-BDCC-76272987C81A}" presName="desTx" presStyleLbl="alignAccFollowNode1" presStyleIdx="0" presStyleCnt="2" custLinFactNeighborX="276" custLinFactNeighborY="7360">
        <dgm:presLayoutVars>
          <dgm:bulletEnabled val="1"/>
        </dgm:presLayoutVars>
      </dgm:prSet>
      <dgm:spPr/>
    </dgm:pt>
    <dgm:pt modelId="{78932FC0-CF16-FF40-B5B5-1677FDC2015F}" type="pres">
      <dgm:prSet presAssocID="{5578DDEE-97FC-4B73-B782-068848ADBD97}" presName="space" presStyleCnt="0"/>
      <dgm:spPr/>
    </dgm:pt>
    <dgm:pt modelId="{CA3250A6-5ECA-9040-86FC-7FD5D211826A}" type="pres">
      <dgm:prSet presAssocID="{D0A774AF-6656-47F4-8C58-D125B0671223}" presName="composite" presStyleCnt="0"/>
      <dgm:spPr/>
    </dgm:pt>
    <dgm:pt modelId="{982227F0-2EB5-F64D-8E8E-E6046753B95F}" type="pres">
      <dgm:prSet presAssocID="{D0A774AF-6656-47F4-8C58-D125B0671223}" presName="parTx" presStyleLbl="alignNode1" presStyleIdx="1" presStyleCnt="2" custScaleY="79887">
        <dgm:presLayoutVars>
          <dgm:chMax val="0"/>
          <dgm:chPref val="0"/>
          <dgm:bulletEnabled val="1"/>
        </dgm:presLayoutVars>
      </dgm:prSet>
      <dgm:spPr/>
    </dgm:pt>
    <dgm:pt modelId="{2E82CDE7-0D2A-CF4A-92A0-104640DCB909}" type="pres">
      <dgm:prSet presAssocID="{D0A774AF-6656-47F4-8C58-D125B0671223}" presName="desTx" presStyleLbl="alignAccFollowNode1" presStyleIdx="1" presStyleCnt="2" custLinFactNeighborX="0" custLinFactNeighborY="7360">
        <dgm:presLayoutVars>
          <dgm:bulletEnabled val="1"/>
        </dgm:presLayoutVars>
      </dgm:prSet>
      <dgm:spPr/>
    </dgm:pt>
  </dgm:ptLst>
  <dgm:cxnLst>
    <dgm:cxn modelId="{EE3B5E19-7FAC-A440-8B8F-91A7F862ED8D}" type="presOf" srcId="{D0A774AF-6656-47F4-8C58-D125B0671223}" destId="{982227F0-2EB5-F64D-8E8E-E6046753B95F}" srcOrd="0" destOrd="0" presId="urn:microsoft.com/office/officeart/2005/8/layout/hList1"/>
    <dgm:cxn modelId="{3294E41F-D0A4-48F0-A9D5-0F8A2BD6AA58}" type="presOf" srcId="{21679D87-8D7C-4570-9B06-AF16D0E9CD86}" destId="{2E82CDE7-0D2A-CF4A-92A0-104640DCB909}" srcOrd="0" destOrd="1" presId="urn:microsoft.com/office/officeart/2005/8/layout/hList1"/>
    <dgm:cxn modelId="{C1C2E824-2B19-4212-9DF4-91AE5C7F23CB}" type="presOf" srcId="{864BDA37-4B32-473A-AAFF-4FC2C2AF6196}" destId="{C000CF0B-63D7-A841-A0CC-CEB33F8A968B}" srcOrd="0" destOrd="1" presId="urn:microsoft.com/office/officeart/2005/8/layout/hList1"/>
    <dgm:cxn modelId="{1A9C8B26-5FD5-9A44-B10F-1D12D29123CB}" type="presOf" srcId="{55C57319-B6BA-4635-B0CC-EDEF2DC8A952}" destId="{2E82CDE7-0D2A-CF4A-92A0-104640DCB909}" srcOrd="0" destOrd="0" presId="urn:microsoft.com/office/officeart/2005/8/layout/hList1"/>
    <dgm:cxn modelId="{1C6B7E2B-785A-4D59-BE44-3DB8AA3DB4C9}" type="presOf" srcId="{36B0B7E6-F61A-4972-804D-844863E9398D}" destId="{C000CF0B-63D7-A841-A0CC-CEB33F8A968B}" srcOrd="0" destOrd="2" presId="urn:microsoft.com/office/officeart/2005/8/layout/hList1"/>
    <dgm:cxn modelId="{5C353B5C-D3BE-483A-BEBD-7D7D4BCB43E9}" srcId="{3A13E105-93AA-4047-BDCC-76272987C81A}" destId="{864BDA37-4B32-473A-AAFF-4FC2C2AF6196}" srcOrd="1" destOrd="0" parTransId="{251E8FEA-14CB-4EBE-9ABB-9BA166F4F726}" sibTransId="{BB9CECA8-8F2B-471A-85E8-522E54A7BCF7}"/>
    <dgm:cxn modelId="{B7548861-EF18-46DA-A3C0-A7FD3B3A9A6B}" srcId="{90EC5C46-A4DC-4F37-9703-FF66D29F74D7}" destId="{D0A774AF-6656-47F4-8C58-D125B0671223}" srcOrd="1" destOrd="0" parTransId="{478A825C-69F9-4E62-AE0B-A7CF7E638FD9}" sibTransId="{A7A6EF62-4316-455B-9048-95AAF9903946}"/>
    <dgm:cxn modelId="{D75C8569-6175-442E-9151-7A671E12F4DB}" srcId="{90EC5C46-A4DC-4F37-9703-FF66D29F74D7}" destId="{3A13E105-93AA-4047-BDCC-76272987C81A}" srcOrd="0" destOrd="0" parTransId="{FBD8621B-6A26-4758-9B19-9B3A1A2E4D49}" sibTransId="{5578DDEE-97FC-4B73-B782-068848ADBD97}"/>
    <dgm:cxn modelId="{15E4BF7D-62CE-004D-A93C-8147992107B2}" type="presOf" srcId="{EEB68DE7-0C3F-436E-86C7-46289B736573}" destId="{C000CF0B-63D7-A841-A0CC-CEB33F8A968B}" srcOrd="0" destOrd="0" presId="urn:microsoft.com/office/officeart/2005/8/layout/hList1"/>
    <dgm:cxn modelId="{2C5974B0-A014-488D-88B7-92926FA4D8BA}" srcId="{3A13E105-93AA-4047-BDCC-76272987C81A}" destId="{EEB68DE7-0C3F-436E-86C7-46289B736573}" srcOrd="0" destOrd="0" parTransId="{8CC748F4-AA53-446D-A07F-40D719A78870}" sibTransId="{7A84ABBB-7E82-496B-AB87-EBDA94458E67}"/>
    <dgm:cxn modelId="{D3576CB7-AADF-473A-8774-091A59B6961A}" srcId="{3A13E105-93AA-4047-BDCC-76272987C81A}" destId="{36B0B7E6-F61A-4972-804D-844863E9398D}" srcOrd="2" destOrd="0" parTransId="{CA3D34F6-1EF2-4E09-B6EA-2CE2B056281E}" sibTransId="{86AFC7A9-7F25-44FA-9155-DF26A69E8177}"/>
    <dgm:cxn modelId="{4F2DBBC0-0E1B-4364-B8F9-F1A5642970C9}" srcId="{3A13E105-93AA-4047-BDCC-76272987C81A}" destId="{E5E417C7-49B2-4467-A3EE-F99A00582EF3}" srcOrd="3" destOrd="0" parTransId="{DCBA682F-BCD2-4ACD-A6A9-2BCC7624BA88}" sibTransId="{E0BAFFDF-836E-4091-8F4A-F07E3D7E8770}"/>
    <dgm:cxn modelId="{565059E0-777D-0A42-A4EA-FBD8856FF04A}" type="presOf" srcId="{90EC5C46-A4DC-4F37-9703-FF66D29F74D7}" destId="{1952BC99-34AA-1047-947A-3BCE48B57DE0}" srcOrd="0" destOrd="0" presId="urn:microsoft.com/office/officeart/2005/8/layout/hList1"/>
    <dgm:cxn modelId="{F0C13AE2-B628-402F-A71A-1304C02B83D5}" srcId="{D0A774AF-6656-47F4-8C58-D125B0671223}" destId="{21679D87-8D7C-4570-9B06-AF16D0E9CD86}" srcOrd="1" destOrd="0" parTransId="{3C87BE91-647A-4668-AF7C-EE9FA9AB4492}" sibTransId="{14F574C1-7E5D-4BCF-8FC0-7821A5FA2A36}"/>
    <dgm:cxn modelId="{759B68EC-2BEF-4A4D-8C3A-3748D15270BB}" type="presOf" srcId="{3A13E105-93AA-4047-BDCC-76272987C81A}" destId="{C9B88075-9AC7-BE42-BE1B-0F811F4B3E81}" srcOrd="0" destOrd="0" presId="urn:microsoft.com/office/officeart/2005/8/layout/hList1"/>
    <dgm:cxn modelId="{12B2F1F2-CCBC-49BE-AB5D-A8977DEC9E05}" type="presOf" srcId="{E5E417C7-49B2-4467-A3EE-F99A00582EF3}" destId="{C000CF0B-63D7-A841-A0CC-CEB33F8A968B}" srcOrd="0" destOrd="3" presId="urn:microsoft.com/office/officeart/2005/8/layout/hList1"/>
    <dgm:cxn modelId="{1F472AFB-BE5E-4B75-90F0-606E3D7C1C79}" srcId="{D0A774AF-6656-47F4-8C58-D125B0671223}" destId="{55C57319-B6BA-4635-B0CC-EDEF2DC8A952}" srcOrd="0" destOrd="0" parTransId="{8BE95368-3F11-4F3D-ADFD-D3C874BCF256}" sibTransId="{118966FD-E92F-47EE-A03B-A0C5A8D2730D}"/>
    <dgm:cxn modelId="{643EF073-A198-A241-B30E-6E991FB80725}" type="presParOf" srcId="{1952BC99-34AA-1047-947A-3BCE48B57DE0}" destId="{D423C4A6-740E-5541-A474-ACFF298D2514}" srcOrd="0" destOrd="0" presId="urn:microsoft.com/office/officeart/2005/8/layout/hList1"/>
    <dgm:cxn modelId="{25AD2A07-FE37-134D-9A1D-73796DDC4BAC}" type="presParOf" srcId="{D423C4A6-740E-5541-A474-ACFF298D2514}" destId="{C9B88075-9AC7-BE42-BE1B-0F811F4B3E81}" srcOrd="0" destOrd="0" presId="urn:microsoft.com/office/officeart/2005/8/layout/hList1"/>
    <dgm:cxn modelId="{3857B992-40A3-5341-813A-C0B69432E0F2}" type="presParOf" srcId="{D423C4A6-740E-5541-A474-ACFF298D2514}" destId="{C000CF0B-63D7-A841-A0CC-CEB33F8A968B}" srcOrd="1" destOrd="0" presId="urn:microsoft.com/office/officeart/2005/8/layout/hList1"/>
    <dgm:cxn modelId="{E15A4719-AE3A-184B-B6A8-F303D464EC95}" type="presParOf" srcId="{1952BC99-34AA-1047-947A-3BCE48B57DE0}" destId="{78932FC0-CF16-FF40-B5B5-1677FDC2015F}" srcOrd="1" destOrd="0" presId="urn:microsoft.com/office/officeart/2005/8/layout/hList1"/>
    <dgm:cxn modelId="{D9B16035-4BD4-DD4C-8AB8-CB4A67901592}" type="presParOf" srcId="{1952BC99-34AA-1047-947A-3BCE48B57DE0}" destId="{CA3250A6-5ECA-9040-86FC-7FD5D211826A}" srcOrd="2" destOrd="0" presId="urn:microsoft.com/office/officeart/2005/8/layout/hList1"/>
    <dgm:cxn modelId="{C94EA331-C60B-D747-B290-09B169BB72EF}" type="presParOf" srcId="{CA3250A6-5ECA-9040-86FC-7FD5D211826A}" destId="{982227F0-2EB5-F64D-8E8E-E6046753B95F}" srcOrd="0" destOrd="0" presId="urn:microsoft.com/office/officeart/2005/8/layout/hList1"/>
    <dgm:cxn modelId="{D97C6F42-321C-3046-9B94-85E1BFEB5A57}" type="presParOf" srcId="{CA3250A6-5ECA-9040-86FC-7FD5D211826A}" destId="{2E82CDE7-0D2A-CF4A-92A0-104640DCB9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EC5C46-A4DC-4F37-9703-FF66D29F74D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A13E105-93AA-4047-BDCC-76272987C81A}">
      <dgm:prSet phldrT="[Texte]" custT="1"/>
      <dgm:spPr>
        <a:solidFill>
          <a:srgbClr val="FA7406"/>
        </a:solidFill>
      </dgm:spPr>
      <dgm:t>
        <a:bodyPr/>
        <a:lstStyle/>
        <a:p>
          <a:r>
            <a:rPr lang="fr-FR" sz="3200" b="1" dirty="0"/>
            <a:t>Ce qui disparaît</a:t>
          </a:r>
        </a:p>
      </dgm:t>
    </dgm:pt>
    <dgm:pt modelId="{FBD8621B-6A26-4758-9B19-9B3A1A2E4D49}" type="parTrans" cxnId="{D75C8569-6175-442E-9151-7A671E12F4DB}">
      <dgm:prSet/>
      <dgm:spPr/>
      <dgm:t>
        <a:bodyPr/>
        <a:lstStyle/>
        <a:p>
          <a:endParaRPr lang="fr-FR"/>
        </a:p>
      </dgm:t>
    </dgm:pt>
    <dgm:pt modelId="{5578DDEE-97FC-4B73-B782-068848ADBD97}" type="sibTrans" cxnId="{D75C8569-6175-442E-9151-7A671E12F4DB}">
      <dgm:prSet/>
      <dgm:spPr/>
      <dgm:t>
        <a:bodyPr/>
        <a:lstStyle/>
        <a:p>
          <a:endParaRPr lang="fr-FR"/>
        </a:p>
      </dgm:t>
    </dgm:pt>
    <dgm:pt modelId="{EEB68DE7-0C3F-436E-86C7-46289B736573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endParaRPr lang="fr-FR" sz="2400" dirty="0"/>
        </a:p>
      </dgm:t>
    </dgm:pt>
    <dgm:pt modelId="{8CC748F4-AA53-446D-A07F-40D719A78870}" type="parTrans" cxnId="{2C5974B0-A014-488D-88B7-92926FA4D8BA}">
      <dgm:prSet/>
      <dgm:spPr/>
      <dgm:t>
        <a:bodyPr/>
        <a:lstStyle/>
        <a:p>
          <a:endParaRPr lang="fr-FR"/>
        </a:p>
      </dgm:t>
    </dgm:pt>
    <dgm:pt modelId="{7A84ABBB-7E82-496B-AB87-EBDA94458E67}" type="sibTrans" cxnId="{2C5974B0-A014-488D-88B7-92926FA4D8BA}">
      <dgm:prSet/>
      <dgm:spPr/>
      <dgm:t>
        <a:bodyPr/>
        <a:lstStyle/>
        <a:p>
          <a:endParaRPr lang="fr-FR"/>
        </a:p>
      </dgm:t>
    </dgm:pt>
    <dgm:pt modelId="{D0A774AF-6656-47F4-8C58-D125B0671223}">
      <dgm:prSet phldrT="[Texte]" custT="1"/>
      <dgm:spPr>
        <a:solidFill>
          <a:srgbClr val="3381C7"/>
        </a:solidFill>
      </dgm:spPr>
      <dgm:t>
        <a:bodyPr/>
        <a:lstStyle/>
        <a:p>
          <a:r>
            <a:rPr lang="fr-FR" sz="3200" b="1" dirty="0"/>
            <a:t>Ce qui s’ajoute</a:t>
          </a:r>
        </a:p>
      </dgm:t>
    </dgm:pt>
    <dgm:pt modelId="{478A825C-69F9-4E62-AE0B-A7CF7E638FD9}" type="parTrans" cxnId="{B7548861-EF18-46DA-A3C0-A7FD3B3A9A6B}">
      <dgm:prSet/>
      <dgm:spPr/>
      <dgm:t>
        <a:bodyPr/>
        <a:lstStyle/>
        <a:p>
          <a:endParaRPr lang="fr-FR"/>
        </a:p>
      </dgm:t>
    </dgm:pt>
    <dgm:pt modelId="{A7A6EF62-4316-455B-9048-95AAF9903946}" type="sibTrans" cxnId="{B7548861-EF18-46DA-A3C0-A7FD3B3A9A6B}">
      <dgm:prSet/>
      <dgm:spPr/>
      <dgm:t>
        <a:bodyPr/>
        <a:lstStyle/>
        <a:p>
          <a:endParaRPr lang="fr-FR"/>
        </a:p>
      </dgm:t>
    </dgm:pt>
    <dgm:pt modelId="{55C57319-B6BA-4635-B0CC-EDEF2DC8A952}">
      <dgm:prSet phldrT="[Texte]" custT="1"/>
      <dgm:spPr/>
      <dgm:t>
        <a:bodyPr/>
        <a:lstStyle/>
        <a:p>
          <a:r>
            <a:rPr lang="fr-FR" sz="2400" dirty="0"/>
            <a:t>Ensemble de nombres </a:t>
          </a:r>
          <a:r>
            <a:rPr lang="fr-FR" sz="2400" dirty="0">
              <a:latin typeface="Cambria Math" panose="02040503050406030204" pitchFamily="18" charset="0"/>
              <a:ea typeface="Cambria Math" panose="02040503050406030204" pitchFamily="18" charset="0"/>
            </a:rPr>
            <a:t>ℕ, ℤ, ⅅ, ℚ, ℝ.</a:t>
          </a:r>
          <a:endParaRPr lang="fr-FR" sz="2400" dirty="0"/>
        </a:p>
      </dgm:t>
    </dgm:pt>
    <dgm:pt modelId="{8BE95368-3F11-4F3D-ADFD-D3C874BCF256}" type="parTrans" cxnId="{1F472AFB-BE5E-4B75-90F0-606E3D7C1C79}">
      <dgm:prSet/>
      <dgm:spPr/>
      <dgm:t>
        <a:bodyPr/>
        <a:lstStyle/>
        <a:p>
          <a:endParaRPr lang="fr-FR"/>
        </a:p>
      </dgm:t>
    </dgm:pt>
    <dgm:pt modelId="{118966FD-E92F-47EE-A03B-A0C5A8D2730D}" type="sibTrans" cxnId="{1F472AFB-BE5E-4B75-90F0-606E3D7C1C79}">
      <dgm:prSet/>
      <dgm:spPr/>
      <dgm:t>
        <a:bodyPr/>
        <a:lstStyle/>
        <a:p>
          <a:endParaRPr lang="fr-FR"/>
        </a:p>
      </dgm:t>
    </dgm:pt>
    <dgm:pt modelId="{66BF58BB-7B08-4FDE-87E7-849AC8FB0109}">
      <dgm:prSet phldrT="[Texte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r-FR" sz="2400" dirty="0"/>
            <a:t>Automatismes de calculs </a:t>
          </a:r>
          <a:r>
            <a:rPr lang="fr-FR" sz="2200" dirty="0">
              <a:solidFill>
                <a:srgbClr val="FF0000"/>
              </a:solidFill>
            </a:rPr>
            <a:t>(</a:t>
          </a:r>
          <a:r>
            <a:rPr lang="fr-FR" sz="2200" dirty="0" err="1">
              <a:solidFill>
                <a:srgbClr val="FF0000"/>
              </a:solidFill>
            </a:rPr>
            <a:t>cf</a:t>
          </a:r>
          <a:r>
            <a:rPr lang="fr-FR" sz="2200" dirty="0">
              <a:solidFill>
                <a:srgbClr val="FF0000"/>
              </a:solidFill>
            </a:rPr>
            <a:t> ateliers)</a:t>
          </a:r>
          <a:r>
            <a:rPr lang="fr-FR" sz="2400" dirty="0"/>
            <a:t>:</a:t>
          </a:r>
        </a:p>
      </dgm:t>
    </dgm:pt>
    <dgm:pt modelId="{8A742146-956B-4110-B1ED-BF61BDE1D994}" type="parTrans" cxnId="{7EC29BD2-59C2-44E9-93C1-D87D408CA343}">
      <dgm:prSet/>
      <dgm:spPr/>
      <dgm:t>
        <a:bodyPr/>
        <a:lstStyle/>
        <a:p>
          <a:endParaRPr lang="fr-NC"/>
        </a:p>
      </dgm:t>
    </dgm:pt>
    <dgm:pt modelId="{854B9DB0-12F5-4FEB-A29A-DB25CEBBA796}" type="sibTrans" cxnId="{7EC29BD2-59C2-44E9-93C1-D87D408CA343}">
      <dgm:prSet/>
      <dgm:spPr/>
      <dgm:t>
        <a:bodyPr/>
        <a:lstStyle/>
        <a:p>
          <a:endParaRPr lang="fr-NC"/>
        </a:p>
      </dgm:t>
    </dgm:pt>
    <dgm:pt modelId="{B9DC293B-8B4D-4A76-833C-DF06BA77B777}">
      <dgm:prSet phldrT="[Texte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fr-FR" sz="2400" dirty="0"/>
            <a:t>	- divisibilité 	</a:t>
          </a:r>
        </a:p>
      </dgm:t>
    </dgm:pt>
    <dgm:pt modelId="{E0901DEA-1995-4EBF-AA4C-538FAEC99A0D}" type="parTrans" cxnId="{DDEF835D-51D7-4019-A272-D3751740AB8C}">
      <dgm:prSet/>
      <dgm:spPr/>
      <dgm:t>
        <a:bodyPr/>
        <a:lstStyle/>
        <a:p>
          <a:endParaRPr lang="fr-NC"/>
        </a:p>
      </dgm:t>
    </dgm:pt>
    <dgm:pt modelId="{B2FCC219-7076-420F-9144-936390F63FBC}" type="sibTrans" cxnId="{DDEF835D-51D7-4019-A272-D3751740AB8C}">
      <dgm:prSet/>
      <dgm:spPr/>
      <dgm:t>
        <a:bodyPr/>
        <a:lstStyle/>
        <a:p>
          <a:endParaRPr lang="fr-NC"/>
        </a:p>
      </dgm:t>
    </dgm:pt>
    <dgm:pt modelId="{5A053D9B-D287-4786-9183-CBD0D6675FE0}">
      <dgm:prSet phldrT="[Texte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fr-FR" sz="2400" dirty="0"/>
            <a:t>- calculs sur les puissances</a:t>
          </a:r>
        </a:p>
      </dgm:t>
    </dgm:pt>
    <dgm:pt modelId="{9C4B001B-3CDB-420D-A318-2882DCA320B6}" type="parTrans" cxnId="{99343920-23E9-4175-AAE2-1BC68900718C}">
      <dgm:prSet/>
      <dgm:spPr/>
      <dgm:t>
        <a:bodyPr/>
        <a:lstStyle/>
        <a:p>
          <a:endParaRPr lang="fr-NC"/>
        </a:p>
      </dgm:t>
    </dgm:pt>
    <dgm:pt modelId="{3B2C87AD-1F4A-4DC1-A91A-CB0951CBD22D}" type="sibTrans" cxnId="{99343920-23E9-4175-AAE2-1BC68900718C}">
      <dgm:prSet/>
      <dgm:spPr/>
      <dgm:t>
        <a:bodyPr/>
        <a:lstStyle/>
        <a:p>
          <a:endParaRPr lang="fr-NC"/>
        </a:p>
      </dgm:t>
    </dgm:pt>
    <dgm:pt modelId="{8EC64E64-9345-45E8-8880-D56B7224811E}">
      <dgm:prSet phldrT="[Texte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fr-FR" sz="2400" dirty="0"/>
            <a:t>- identités remarquables </a:t>
          </a:r>
        </a:p>
      </dgm:t>
    </dgm:pt>
    <dgm:pt modelId="{38BF88B6-BD2E-4933-8A39-9FFCA341500A}" type="parTrans" cxnId="{DC3B820F-66C0-4A6C-827E-3FF594E8BB3D}">
      <dgm:prSet/>
      <dgm:spPr/>
      <dgm:t>
        <a:bodyPr/>
        <a:lstStyle/>
        <a:p>
          <a:endParaRPr lang="fr-NC"/>
        </a:p>
      </dgm:t>
    </dgm:pt>
    <dgm:pt modelId="{022CC908-14CF-4D5C-AE7B-675F716791DB}" type="sibTrans" cxnId="{DC3B820F-66C0-4A6C-827E-3FF594E8BB3D}">
      <dgm:prSet/>
      <dgm:spPr/>
      <dgm:t>
        <a:bodyPr/>
        <a:lstStyle/>
        <a:p>
          <a:endParaRPr lang="fr-NC"/>
        </a:p>
      </dgm:t>
    </dgm:pt>
    <dgm:pt modelId="{7F188355-61B3-422E-94E5-630D53EE6803}">
      <dgm:prSet phldrT="[Texte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fr-FR" sz="2400" dirty="0"/>
            <a:t>- nombres premiers</a:t>
          </a:r>
        </a:p>
      </dgm:t>
    </dgm:pt>
    <dgm:pt modelId="{24348C92-7A72-4C32-9B0D-840B3C9C7B5E}" type="parTrans" cxnId="{94D35ED6-629E-4538-90F2-B4E298BC6536}">
      <dgm:prSet/>
      <dgm:spPr/>
      <dgm:t>
        <a:bodyPr/>
        <a:lstStyle/>
        <a:p>
          <a:endParaRPr lang="fr-NC"/>
        </a:p>
      </dgm:t>
    </dgm:pt>
    <dgm:pt modelId="{25431BB1-A030-4C7D-931E-C02E8FD0710B}" type="sibTrans" cxnId="{94D35ED6-629E-4538-90F2-B4E298BC6536}">
      <dgm:prSet/>
      <dgm:spPr/>
      <dgm:t>
        <a:bodyPr/>
        <a:lstStyle/>
        <a:p>
          <a:endParaRPr lang="fr-NC"/>
        </a:p>
      </dgm:t>
    </dgm:pt>
    <dgm:pt modelId="{48B7D9E4-CCFF-45E4-87E4-754158348396}">
      <dgm:prSet phldrT="[Texte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fr-FR" sz="2400" dirty="0"/>
            <a:t>- racines et fractions</a:t>
          </a:r>
        </a:p>
      </dgm:t>
    </dgm:pt>
    <dgm:pt modelId="{248AAC60-4445-488E-B848-6BCA12D1B575}" type="parTrans" cxnId="{440192FE-D158-4F16-8D7F-FBD25E9DECFA}">
      <dgm:prSet/>
      <dgm:spPr/>
      <dgm:t>
        <a:bodyPr/>
        <a:lstStyle/>
        <a:p>
          <a:endParaRPr lang="fr-NC"/>
        </a:p>
      </dgm:t>
    </dgm:pt>
    <dgm:pt modelId="{A3D6EC8E-7BAD-441F-9D9F-8C2731758D79}" type="sibTrans" cxnId="{440192FE-D158-4F16-8D7F-FBD25E9DECFA}">
      <dgm:prSet/>
      <dgm:spPr/>
      <dgm:t>
        <a:bodyPr/>
        <a:lstStyle/>
        <a:p>
          <a:endParaRPr lang="fr-NC"/>
        </a:p>
      </dgm:t>
    </dgm:pt>
    <dgm:pt modelId="{F9F819C2-F69A-445A-A2DC-B77A7690B789}">
      <dgm:prSet phldrT="[Texte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fr-FR" sz="2400" dirty="0"/>
            <a:t>- équations et inéquations.</a:t>
          </a:r>
        </a:p>
      </dgm:t>
    </dgm:pt>
    <dgm:pt modelId="{718DD0C2-9E8A-4916-8527-686ED1739616}" type="parTrans" cxnId="{31FE0B5D-2B0A-4B78-B09B-567FF9E9F3DC}">
      <dgm:prSet/>
      <dgm:spPr/>
    </dgm:pt>
    <dgm:pt modelId="{305C1AB7-A582-46B6-B3BB-CAD7C8E3C3A4}" type="sibTrans" cxnId="{31FE0B5D-2B0A-4B78-B09B-567FF9E9F3DC}">
      <dgm:prSet/>
      <dgm:spPr/>
    </dgm:pt>
    <dgm:pt modelId="{1952BC99-34AA-1047-947A-3BCE48B57DE0}" type="pres">
      <dgm:prSet presAssocID="{90EC5C46-A4DC-4F37-9703-FF66D29F74D7}" presName="Name0" presStyleCnt="0">
        <dgm:presLayoutVars>
          <dgm:dir/>
          <dgm:animLvl val="lvl"/>
          <dgm:resizeHandles val="exact"/>
        </dgm:presLayoutVars>
      </dgm:prSet>
      <dgm:spPr/>
    </dgm:pt>
    <dgm:pt modelId="{D423C4A6-740E-5541-A474-ACFF298D2514}" type="pres">
      <dgm:prSet presAssocID="{3A13E105-93AA-4047-BDCC-76272987C81A}" presName="composite" presStyleCnt="0"/>
      <dgm:spPr/>
    </dgm:pt>
    <dgm:pt modelId="{C9B88075-9AC7-BE42-BE1B-0F811F4B3E81}" type="pres">
      <dgm:prSet presAssocID="{3A13E105-93AA-4047-BDCC-76272987C81A}" presName="parTx" presStyleLbl="alignNode1" presStyleIdx="0" presStyleCnt="2" custScaleY="79887" custLinFactNeighborX="-1" custLinFactNeighborY="-814">
        <dgm:presLayoutVars>
          <dgm:chMax val="0"/>
          <dgm:chPref val="0"/>
          <dgm:bulletEnabled val="1"/>
        </dgm:presLayoutVars>
      </dgm:prSet>
      <dgm:spPr/>
    </dgm:pt>
    <dgm:pt modelId="{C000CF0B-63D7-A841-A0CC-CEB33F8A968B}" type="pres">
      <dgm:prSet presAssocID="{3A13E105-93AA-4047-BDCC-76272987C81A}" presName="desTx" presStyleLbl="alignAccFollowNode1" presStyleIdx="0" presStyleCnt="2" custLinFactNeighborX="276" custLinFactNeighborY="7360">
        <dgm:presLayoutVars>
          <dgm:bulletEnabled val="1"/>
        </dgm:presLayoutVars>
      </dgm:prSet>
      <dgm:spPr/>
    </dgm:pt>
    <dgm:pt modelId="{78932FC0-CF16-FF40-B5B5-1677FDC2015F}" type="pres">
      <dgm:prSet presAssocID="{5578DDEE-97FC-4B73-B782-068848ADBD97}" presName="space" presStyleCnt="0"/>
      <dgm:spPr/>
    </dgm:pt>
    <dgm:pt modelId="{CA3250A6-5ECA-9040-86FC-7FD5D211826A}" type="pres">
      <dgm:prSet presAssocID="{D0A774AF-6656-47F4-8C58-D125B0671223}" presName="composite" presStyleCnt="0"/>
      <dgm:spPr/>
    </dgm:pt>
    <dgm:pt modelId="{982227F0-2EB5-F64D-8E8E-E6046753B95F}" type="pres">
      <dgm:prSet presAssocID="{D0A774AF-6656-47F4-8C58-D125B0671223}" presName="parTx" presStyleLbl="alignNode1" presStyleIdx="1" presStyleCnt="2" custScaleY="79887">
        <dgm:presLayoutVars>
          <dgm:chMax val="0"/>
          <dgm:chPref val="0"/>
          <dgm:bulletEnabled val="1"/>
        </dgm:presLayoutVars>
      </dgm:prSet>
      <dgm:spPr/>
    </dgm:pt>
    <dgm:pt modelId="{2E82CDE7-0D2A-CF4A-92A0-104640DCB909}" type="pres">
      <dgm:prSet presAssocID="{D0A774AF-6656-47F4-8C58-D125B0671223}" presName="desTx" presStyleLbl="alignAccFollowNode1" presStyleIdx="1" presStyleCnt="2" custScaleX="107090" custLinFactNeighborX="0" custLinFactNeighborY="7360">
        <dgm:presLayoutVars>
          <dgm:bulletEnabled val="1"/>
        </dgm:presLayoutVars>
      </dgm:prSet>
      <dgm:spPr/>
    </dgm:pt>
  </dgm:ptLst>
  <dgm:cxnLst>
    <dgm:cxn modelId="{DC3B820F-66C0-4A6C-827E-3FF594E8BB3D}" srcId="{B9DC293B-8B4D-4A76-833C-DF06BA77B777}" destId="{8EC64E64-9345-45E8-8880-D56B7224811E}" srcOrd="3" destOrd="0" parTransId="{38BF88B6-BD2E-4933-8A39-9FFCA341500A}" sibTransId="{022CC908-14CF-4D5C-AE7B-675F716791DB}"/>
    <dgm:cxn modelId="{EE3B5E19-7FAC-A440-8B8F-91A7F862ED8D}" type="presOf" srcId="{D0A774AF-6656-47F4-8C58-D125B0671223}" destId="{982227F0-2EB5-F64D-8E8E-E6046753B95F}" srcOrd="0" destOrd="0" presId="urn:microsoft.com/office/officeart/2005/8/layout/hList1"/>
    <dgm:cxn modelId="{A698B11D-2846-4358-AB4B-7E32C5DF9573}" type="presOf" srcId="{7F188355-61B3-422E-94E5-630D53EE6803}" destId="{2E82CDE7-0D2A-CF4A-92A0-104640DCB909}" srcOrd="0" destOrd="3" presId="urn:microsoft.com/office/officeart/2005/8/layout/hList1"/>
    <dgm:cxn modelId="{99343920-23E9-4175-AAE2-1BC68900718C}" srcId="{B9DC293B-8B4D-4A76-833C-DF06BA77B777}" destId="{5A053D9B-D287-4786-9183-CBD0D6675FE0}" srcOrd="2" destOrd="0" parTransId="{9C4B001B-3CDB-420D-A318-2882DCA320B6}" sibTransId="{3B2C87AD-1F4A-4DC1-A91A-CB0951CBD22D}"/>
    <dgm:cxn modelId="{1A9C8B26-5FD5-9A44-B10F-1D12D29123CB}" type="presOf" srcId="{55C57319-B6BA-4635-B0CC-EDEF2DC8A952}" destId="{2E82CDE7-0D2A-CF4A-92A0-104640DCB909}" srcOrd="0" destOrd="0" presId="urn:microsoft.com/office/officeart/2005/8/layout/hList1"/>
    <dgm:cxn modelId="{73D1BB37-54D6-4638-8C2D-B178365512FF}" type="presOf" srcId="{B9DC293B-8B4D-4A76-833C-DF06BA77B777}" destId="{2E82CDE7-0D2A-CF4A-92A0-104640DCB909}" srcOrd="0" destOrd="2" presId="urn:microsoft.com/office/officeart/2005/8/layout/hList1"/>
    <dgm:cxn modelId="{31FE0B5D-2B0A-4B78-B09B-567FF9E9F3DC}" srcId="{B9DC293B-8B4D-4A76-833C-DF06BA77B777}" destId="{F9F819C2-F69A-445A-A2DC-B77A7690B789}" srcOrd="4" destOrd="0" parTransId="{718DD0C2-9E8A-4916-8527-686ED1739616}" sibTransId="{305C1AB7-A582-46B6-B3BB-CAD7C8E3C3A4}"/>
    <dgm:cxn modelId="{DDEF835D-51D7-4019-A272-D3751740AB8C}" srcId="{66BF58BB-7B08-4FDE-87E7-849AC8FB0109}" destId="{B9DC293B-8B4D-4A76-833C-DF06BA77B777}" srcOrd="0" destOrd="0" parTransId="{E0901DEA-1995-4EBF-AA4C-538FAEC99A0D}" sibTransId="{B2FCC219-7076-420F-9144-936390F63FBC}"/>
    <dgm:cxn modelId="{B7548861-EF18-46DA-A3C0-A7FD3B3A9A6B}" srcId="{90EC5C46-A4DC-4F37-9703-FF66D29F74D7}" destId="{D0A774AF-6656-47F4-8C58-D125B0671223}" srcOrd="1" destOrd="0" parTransId="{478A825C-69F9-4E62-AE0B-A7CF7E638FD9}" sibTransId="{A7A6EF62-4316-455B-9048-95AAF9903946}"/>
    <dgm:cxn modelId="{D75C8569-6175-442E-9151-7A671E12F4DB}" srcId="{90EC5C46-A4DC-4F37-9703-FF66D29F74D7}" destId="{3A13E105-93AA-4047-BDCC-76272987C81A}" srcOrd="0" destOrd="0" parTransId="{FBD8621B-6A26-4758-9B19-9B3A1A2E4D49}" sibTransId="{5578DDEE-97FC-4B73-B782-068848ADBD97}"/>
    <dgm:cxn modelId="{15E4BF7D-62CE-004D-A93C-8147992107B2}" type="presOf" srcId="{EEB68DE7-0C3F-436E-86C7-46289B736573}" destId="{C000CF0B-63D7-A841-A0CC-CEB33F8A968B}" srcOrd="0" destOrd="0" presId="urn:microsoft.com/office/officeart/2005/8/layout/hList1"/>
    <dgm:cxn modelId="{9DC49E95-031F-4A0A-86A3-F3FC8FE64E61}" type="presOf" srcId="{48B7D9E4-CCFF-45E4-87E4-754158348396}" destId="{2E82CDE7-0D2A-CF4A-92A0-104640DCB909}" srcOrd="0" destOrd="4" presId="urn:microsoft.com/office/officeart/2005/8/layout/hList1"/>
    <dgm:cxn modelId="{99C490A8-CF9A-46C8-8967-02523849874C}" type="presOf" srcId="{5A053D9B-D287-4786-9183-CBD0D6675FE0}" destId="{2E82CDE7-0D2A-CF4A-92A0-104640DCB909}" srcOrd="0" destOrd="5" presId="urn:microsoft.com/office/officeart/2005/8/layout/hList1"/>
    <dgm:cxn modelId="{2C5974B0-A014-488D-88B7-92926FA4D8BA}" srcId="{3A13E105-93AA-4047-BDCC-76272987C81A}" destId="{EEB68DE7-0C3F-436E-86C7-46289B736573}" srcOrd="0" destOrd="0" parTransId="{8CC748F4-AA53-446D-A07F-40D719A78870}" sibTransId="{7A84ABBB-7E82-496B-AB87-EBDA94458E67}"/>
    <dgm:cxn modelId="{7EC29BD2-59C2-44E9-93C1-D87D408CA343}" srcId="{D0A774AF-6656-47F4-8C58-D125B0671223}" destId="{66BF58BB-7B08-4FDE-87E7-849AC8FB0109}" srcOrd="1" destOrd="0" parTransId="{8A742146-956B-4110-B1ED-BF61BDE1D994}" sibTransId="{854B9DB0-12F5-4FEB-A29A-DB25CEBBA796}"/>
    <dgm:cxn modelId="{94D35ED6-629E-4538-90F2-B4E298BC6536}" srcId="{B9DC293B-8B4D-4A76-833C-DF06BA77B777}" destId="{7F188355-61B3-422E-94E5-630D53EE6803}" srcOrd="0" destOrd="0" parTransId="{24348C92-7A72-4C32-9B0D-840B3C9C7B5E}" sibTransId="{25431BB1-A030-4C7D-931E-C02E8FD0710B}"/>
    <dgm:cxn modelId="{C71992DE-DB3C-430D-ADB8-656367DE1299}" type="presOf" srcId="{66BF58BB-7B08-4FDE-87E7-849AC8FB0109}" destId="{2E82CDE7-0D2A-CF4A-92A0-104640DCB909}" srcOrd="0" destOrd="1" presId="urn:microsoft.com/office/officeart/2005/8/layout/hList1"/>
    <dgm:cxn modelId="{565059E0-777D-0A42-A4EA-FBD8856FF04A}" type="presOf" srcId="{90EC5C46-A4DC-4F37-9703-FF66D29F74D7}" destId="{1952BC99-34AA-1047-947A-3BCE48B57DE0}" srcOrd="0" destOrd="0" presId="urn:microsoft.com/office/officeart/2005/8/layout/hList1"/>
    <dgm:cxn modelId="{51574CEA-11A7-4EED-835F-76F129FE2D2C}" type="presOf" srcId="{F9F819C2-F69A-445A-A2DC-B77A7690B789}" destId="{2E82CDE7-0D2A-CF4A-92A0-104640DCB909}" srcOrd="0" destOrd="7" presId="urn:microsoft.com/office/officeart/2005/8/layout/hList1"/>
    <dgm:cxn modelId="{759B68EC-2BEF-4A4D-8C3A-3748D15270BB}" type="presOf" srcId="{3A13E105-93AA-4047-BDCC-76272987C81A}" destId="{C9B88075-9AC7-BE42-BE1B-0F811F4B3E81}" srcOrd="0" destOrd="0" presId="urn:microsoft.com/office/officeart/2005/8/layout/hList1"/>
    <dgm:cxn modelId="{BCC273F2-8590-4D69-BCD3-0AE427B1601F}" type="presOf" srcId="{8EC64E64-9345-45E8-8880-D56B7224811E}" destId="{2E82CDE7-0D2A-CF4A-92A0-104640DCB909}" srcOrd="0" destOrd="6" presId="urn:microsoft.com/office/officeart/2005/8/layout/hList1"/>
    <dgm:cxn modelId="{1F472AFB-BE5E-4B75-90F0-606E3D7C1C79}" srcId="{D0A774AF-6656-47F4-8C58-D125B0671223}" destId="{55C57319-B6BA-4635-B0CC-EDEF2DC8A952}" srcOrd="0" destOrd="0" parTransId="{8BE95368-3F11-4F3D-ADFD-D3C874BCF256}" sibTransId="{118966FD-E92F-47EE-A03B-A0C5A8D2730D}"/>
    <dgm:cxn modelId="{440192FE-D158-4F16-8D7F-FBD25E9DECFA}" srcId="{B9DC293B-8B4D-4A76-833C-DF06BA77B777}" destId="{48B7D9E4-CCFF-45E4-87E4-754158348396}" srcOrd="1" destOrd="0" parTransId="{248AAC60-4445-488E-B848-6BCA12D1B575}" sibTransId="{A3D6EC8E-7BAD-441F-9D9F-8C2731758D79}"/>
    <dgm:cxn modelId="{643EF073-A198-A241-B30E-6E991FB80725}" type="presParOf" srcId="{1952BC99-34AA-1047-947A-3BCE48B57DE0}" destId="{D423C4A6-740E-5541-A474-ACFF298D2514}" srcOrd="0" destOrd="0" presId="urn:microsoft.com/office/officeart/2005/8/layout/hList1"/>
    <dgm:cxn modelId="{25AD2A07-FE37-134D-9A1D-73796DDC4BAC}" type="presParOf" srcId="{D423C4A6-740E-5541-A474-ACFF298D2514}" destId="{C9B88075-9AC7-BE42-BE1B-0F811F4B3E81}" srcOrd="0" destOrd="0" presId="urn:microsoft.com/office/officeart/2005/8/layout/hList1"/>
    <dgm:cxn modelId="{3857B992-40A3-5341-813A-C0B69432E0F2}" type="presParOf" srcId="{D423C4A6-740E-5541-A474-ACFF298D2514}" destId="{C000CF0B-63D7-A841-A0CC-CEB33F8A968B}" srcOrd="1" destOrd="0" presId="urn:microsoft.com/office/officeart/2005/8/layout/hList1"/>
    <dgm:cxn modelId="{E15A4719-AE3A-184B-B6A8-F303D464EC95}" type="presParOf" srcId="{1952BC99-34AA-1047-947A-3BCE48B57DE0}" destId="{78932FC0-CF16-FF40-B5B5-1677FDC2015F}" srcOrd="1" destOrd="0" presId="urn:microsoft.com/office/officeart/2005/8/layout/hList1"/>
    <dgm:cxn modelId="{D9B16035-4BD4-DD4C-8AB8-CB4A67901592}" type="presParOf" srcId="{1952BC99-34AA-1047-947A-3BCE48B57DE0}" destId="{CA3250A6-5ECA-9040-86FC-7FD5D211826A}" srcOrd="2" destOrd="0" presId="urn:microsoft.com/office/officeart/2005/8/layout/hList1"/>
    <dgm:cxn modelId="{C94EA331-C60B-D747-B290-09B169BB72EF}" type="presParOf" srcId="{CA3250A6-5ECA-9040-86FC-7FD5D211826A}" destId="{982227F0-2EB5-F64D-8E8E-E6046753B95F}" srcOrd="0" destOrd="0" presId="urn:microsoft.com/office/officeart/2005/8/layout/hList1"/>
    <dgm:cxn modelId="{D97C6F42-321C-3046-9B94-85E1BFEB5A57}" type="presParOf" srcId="{CA3250A6-5ECA-9040-86FC-7FD5D211826A}" destId="{2E82CDE7-0D2A-CF4A-92A0-104640DCB9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05648047-EC82-4784-B02A-A8D90CFF904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NC"/>
        </a:p>
      </dgm:t>
    </dgm:pt>
    <dgm:pt modelId="{0EF8FFE2-8732-4912-86AA-0994A6A279D3}">
      <dgm:prSet phldrT="[Texte]" custT="1"/>
      <dgm:spPr>
        <a:solidFill>
          <a:srgbClr val="3381C7"/>
        </a:solidFill>
      </dgm:spPr>
      <dgm:t>
        <a:bodyPr/>
        <a:lstStyle/>
        <a:p>
          <a:r>
            <a:rPr lang="fr-FR" sz="3200" b="1" dirty="0"/>
            <a:t>Ce qui s’ajoute</a:t>
          </a:r>
          <a:endParaRPr lang="fr-NC" sz="3200" dirty="0"/>
        </a:p>
      </dgm:t>
    </dgm:pt>
    <dgm:pt modelId="{98AC16FE-576A-4682-A5E8-3A5F334CAD5B}" type="parTrans" cxnId="{F5EF2550-1CA8-4852-8069-763E36704A64}">
      <dgm:prSet/>
      <dgm:spPr/>
      <dgm:t>
        <a:bodyPr/>
        <a:lstStyle/>
        <a:p>
          <a:endParaRPr lang="fr-NC"/>
        </a:p>
      </dgm:t>
    </dgm:pt>
    <dgm:pt modelId="{275A2361-3718-427D-A7AE-F0EFE9C8D48E}" type="sibTrans" cxnId="{F5EF2550-1CA8-4852-8069-763E36704A64}">
      <dgm:prSet/>
      <dgm:spPr/>
      <dgm:t>
        <a:bodyPr/>
        <a:lstStyle/>
        <a:p>
          <a:endParaRPr lang="fr-NC"/>
        </a:p>
      </dgm:t>
    </dgm:pt>
    <dgm:pt modelId="{95292356-9617-4AFE-A7AB-550A86308DF5}">
      <dgm:prSet custT="1"/>
      <dgm:spPr/>
      <dgm:t>
        <a:bodyPr/>
        <a:lstStyle/>
        <a:p>
          <a:r>
            <a:rPr lang="fr-FR" sz="3200" dirty="0"/>
            <a:t>Un paragraphe « histoire »</a:t>
          </a:r>
          <a:endParaRPr lang="fr-NC" sz="3200" dirty="0"/>
        </a:p>
      </dgm:t>
    </dgm:pt>
    <dgm:pt modelId="{D717D5DF-FC9C-4998-A65E-16A849F0FAC1}" type="parTrans" cxnId="{4B564BE8-58DD-4C86-9973-F999CC582F7C}">
      <dgm:prSet/>
      <dgm:spPr/>
      <dgm:t>
        <a:bodyPr/>
        <a:lstStyle/>
        <a:p>
          <a:endParaRPr lang="fr-NC"/>
        </a:p>
      </dgm:t>
    </dgm:pt>
    <dgm:pt modelId="{C1DC3F17-9156-410F-8CDC-C950D89DD3C5}" type="sibTrans" cxnId="{4B564BE8-58DD-4C86-9973-F999CC582F7C}">
      <dgm:prSet/>
      <dgm:spPr/>
      <dgm:t>
        <a:bodyPr/>
        <a:lstStyle/>
        <a:p>
          <a:endParaRPr lang="fr-NC"/>
        </a:p>
      </dgm:t>
    </dgm:pt>
    <dgm:pt modelId="{D34C69AC-85FF-43C0-B411-B50878D7D1EC}">
      <dgm:prSet custT="1"/>
      <dgm:spPr/>
      <dgm:t>
        <a:bodyPr/>
        <a:lstStyle/>
        <a:p>
          <a:r>
            <a:rPr lang="fr-FR" sz="3200" dirty="0"/>
            <a:t>La notion de liste</a:t>
          </a:r>
          <a:endParaRPr lang="fr-NC" sz="3200" dirty="0"/>
        </a:p>
      </dgm:t>
    </dgm:pt>
    <dgm:pt modelId="{1E40FACA-78BB-4EB6-986B-D62637E5DD16}" type="parTrans" cxnId="{DA321066-BB54-41F1-A1F6-457F4D9FD139}">
      <dgm:prSet/>
      <dgm:spPr/>
      <dgm:t>
        <a:bodyPr/>
        <a:lstStyle/>
        <a:p>
          <a:endParaRPr lang="fr-FR"/>
        </a:p>
      </dgm:t>
    </dgm:pt>
    <dgm:pt modelId="{182DAAC8-9395-45FB-B80A-162E62157351}" type="sibTrans" cxnId="{DA321066-BB54-41F1-A1F6-457F4D9FD139}">
      <dgm:prSet/>
      <dgm:spPr/>
      <dgm:t>
        <a:bodyPr/>
        <a:lstStyle/>
        <a:p>
          <a:endParaRPr lang="fr-FR"/>
        </a:p>
      </dgm:t>
    </dgm:pt>
    <dgm:pt modelId="{BBB3F269-ABFB-4D83-B83A-B7D7142D9185}" type="pres">
      <dgm:prSet presAssocID="{05648047-EC82-4784-B02A-A8D90CFF9041}" presName="Name0" presStyleCnt="0">
        <dgm:presLayoutVars>
          <dgm:dir/>
          <dgm:animLvl val="lvl"/>
          <dgm:resizeHandles val="exact"/>
        </dgm:presLayoutVars>
      </dgm:prSet>
      <dgm:spPr/>
    </dgm:pt>
    <dgm:pt modelId="{084070B7-D0F3-4291-B9FD-C6165E400E6B}" type="pres">
      <dgm:prSet presAssocID="{0EF8FFE2-8732-4912-86AA-0994A6A279D3}" presName="composite" presStyleCnt="0"/>
      <dgm:spPr/>
    </dgm:pt>
    <dgm:pt modelId="{C8C7509E-A7EA-466E-9706-72FC8EE8150E}" type="pres">
      <dgm:prSet presAssocID="{0EF8FFE2-8732-4912-86AA-0994A6A279D3}" presName="parTx" presStyleLbl="alignNode1" presStyleIdx="0" presStyleCnt="1" custScaleY="33115" custLinFactNeighborY="-49126">
        <dgm:presLayoutVars>
          <dgm:chMax val="0"/>
          <dgm:chPref val="0"/>
          <dgm:bulletEnabled val="1"/>
        </dgm:presLayoutVars>
      </dgm:prSet>
      <dgm:spPr/>
    </dgm:pt>
    <dgm:pt modelId="{238A2C6C-11DB-41FB-A2CC-FFDF0F44497D}" type="pres">
      <dgm:prSet presAssocID="{0EF8FFE2-8732-4912-86AA-0994A6A279D3}" presName="desTx" presStyleLbl="alignAccFollowNode1" presStyleIdx="0" presStyleCnt="1" custScaleY="58980" custLinFactNeighborY="-31220">
        <dgm:presLayoutVars>
          <dgm:bulletEnabled val="1"/>
        </dgm:presLayoutVars>
      </dgm:prSet>
      <dgm:spPr/>
    </dgm:pt>
  </dgm:ptLst>
  <dgm:cxnLst>
    <dgm:cxn modelId="{DA321066-BB54-41F1-A1F6-457F4D9FD139}" srcId="{0EF8FFE2-8732-4912-86AA-0994A6A279D3}" destId="{D34C69AC-85FF-43C0-B411-B50878D7D1EC}" srcOrd="1" destOrd="0" parTransId="{1E40FACA-78BB-4EB6-986B-D62637E5DD16}" sibTransId="{182DAAC8-9395-45FB-B80A-162E62157351}"/>
    <dgm:cxn modelId="{F5EF2550-1CA8-4852-8069-763E36704A64}" srcId="{05648047-EC82-4784-B02A-A8D90CFF9041}" destId="{0EF8FFE2-8732-4912-86AA-0994A6A279D3}" srcOrd="0" destOrd="0" parTransId="{98AC16FE-576A-4682-A5E8-3A5F334CAD5B}" sibTransId="{275A2361-3718-427D-A7AE-F0EFE9C8D48E}"/>
    <dgm:cxn modelId="{03EA9B92-13DB-4A1D-81D8-5778B9EB0980}" type="presOf" srcId="{05648047-EC82-4784-B02A-A8D90CFF9041}" destId="{BBB3F269-ABFB-4D83-B83A-B7D7142D9185}" srcOrd="0" destOrd="0" presId="urn:microsoft.com/office/officeart/2005/8/layout/hList1"/>
    <dgm:cxn modelId="{4CAEB296-8E38-424B-A44B-ADC52C22CAF1}" type="presOf" srcId="{D34C69AC-85FF-43C0-B411-B50878D7D1EC}" destId="{238A2C6C-11DB-41FB-A2CC-FFDF0F44497D}" srcOrd="0" destOrd="1" presId="urn:microsoft.com/office/officeart/2005/8/layout/hList1"/>
    <dgm:cxn modelId="{C45508BA-8C6A-4202-9B67-D9959EDDB28F}" type="presOf" srcId="{0EF8FFE2-8732-4912-86AA-0994A6A279D3}" destId="{C8C7509E-A7EA-466E-9706-72FC8EE8150E}" srcOrd="0" destOrd="0" presId="urn:microsoft.com/office/officeart/2005/8/layout/hList1"/>
    <dgm:cxn modelId="{E1BB77D2-A7F8-4CA2-B90F-2D92102CD23C}" type="presOf" srcId="{95292356-9617-4AFE-A7AB-550A86308DF5}" destId="{238A2C6C-11DB-41FB-A2CC-FFDF0F44497D}" srcOrd="0" destOrd="0" presId="urn:microsoft.com/office/officeart/2005/8/layout/hList1"/>
    <dgm:cxn modelId="{4B564BE8-58DD-4C86-9973-F999CC582F7C}" srcId="{0EF8FFE2-8732-4912-86AA-0994A6A279D3}" destId="{95292356-9617-4AFE-A7AB-550A86308DF5}" srcOrd="0" destOrd="0" parTransId="{D717D5DF-FC9C-4998-A65E-16A849F0FAC1}" sibTransId="{C1DC3F17-9156-410F-8CDC-C950D89DD3C5}"/>
    <dgm:cxn modelId="{BC39217B-94AF-4E6B-B552-0AB73248B749}" type="presParOf" srcId="{BBB3F269-ABFB-4D83-B83A-B7D7142D9185}" destId="{084070B7-D0F3-4291-B9FD-C6165E400E6B}" srcOrd="0" destOrd="0" presId="urn:microsoft.com/office/officeart/2005/8/layout/hList1"/>
    <dgm:cxn modelId="{CF40ABAA-E834-491A-85BB-2517C39EBED9}" type="presParOf" srcId="{084070B7-D0F3-4291-B9FD-C6165E400E6B}" destId="{C8C7509E-A7EA-466E-9706-72FC8EE8150E}" srcOrd="0" destOrd="0" presId="urn:microsoft.com/office/officeart/2005/8/layout/hList1"/>
    <dgm:cxn modelId="{804E0937-4645-45A6-B7CE-50DF688829A9}" type="presParOf" srcId="{084070B7-D0F3-4291-B9FD-C6165E400E6B}" destId="{238A2C6C-11DB-41FB-A2CC-FFDF0F44497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EC5C46-A4DC-4F37-9703-FF66D29F74D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A13E105-93AA-4047-BDCC-76272987C81A}">
      <dgm:prSet phldrT="[Texte]" custT="1"/>
      <dgm:spPr>
        <a:solidFill>
          <a:srgbClr val="FA7406"/>
        </a:solidFill>
      </dgm:spPr>
      <dgm:t>
        <a:bodyPr/>
        <a:lstStyle/>
        <a:p>
          <a:r>
            <a:rPr lang="fr-FR" sz="3200" b="1" dirty="0"/>
            <a:t>Ce qui disparaît</a:t>
          </a:r>
        </a:p>
      </dgm:t>
    </dgm:pt>
    <dgm:pt modelId="{FBD8621B-6A26-4758-9B19-9B3A1A2E4D49}" type="parTrans" cxnId="{D75C8569-6175-442E-9151-7A671E12F4DB}">
      <dgm:prSet/>
      <dgm:spPr/>
      <dgm:t>
        <a:bodyPr/>
        <a:lstStyle/>
        <a:p>
          <a:endParaRPr lang="fr-FR"/>
        </a:p>
      </dgm:t>
    </dgm:pt>
    <dgm:pt modelId="{5578DDEE-97FC-4B73-B782-068848ADBD97}" type="sibTrans" cxnId="{D75C8569-6175-442E-9151-7A671E12F4DB}">
      <dgm:prSet/>
      <dgm:spPr/>
      <dgm:t>
        <a:bodyPr/>
        <a:lstStyle/>
        <a:p>
          <a:endParaRPr lang="fr-FR"/>
        </a:p>
      </dgm:t>
    </dgm:pt>
    <dgm:pt modelId="{EEB68DE7-0C3F-436E-86C7-46289B736573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endParaRPr lang="fr-FR" sz="2400" dirty="0"/>
        </a:p>
      </dgm:t>
    </dgm:pt>
    <dgm:pt modelId="{8CC748F4-AA53-446D-A07F-40D719A78870}" type="parTrans" cxnId="{2C5974B0-A014-488D-88B7-92926FA4D8BA}">
      <dgm:prSet/>
      <dgm:spPr/>
      <dgm:t>
        <a:bodyPr/>
        <a:lstStyle/>
        <a:p>
          <a:endParaRPr lang="fr-FR"/>
        </a:p>
      </dgm:t>
    </dgm:pt>
    <dgm:pt modelId="{7A84ABBB-7E82-496B-AB87-EBDA94458E67}" type="sibTrans" cxnId="{2C5974B0-A014-488D-88B7-92926FA4D8BA}">
      <dgm:prSet/>
      <dgm:spPr/>
      <dgm:t>
        <a:bodyPr/>
        <a:lstStyle/>
        <a:p>
          <a:endParaRPr lang="fr-FR"/>
        </a:p>
      </dgm:t>
    </dgm:pt>
    <dgm:pt modelId="{D0A774AF-6656-47F4-8C58-D125B0671223}">
      <dgm:prSet phldrT="[Texte]" custT="1"/>
      <dgm:spPr>
        <a:solidFill>
          <a:srgbClr val="3381C7"/>
        </a:solidFill>
      </dgm:spPr>
      <dgm:t>
        <a:bodyPr/>
        <a:lstStyle/>
        <a:p>
          <a:r>
            <a:rPr lang="fr-FR" sz="3200" b="1" dirty="0"/>
            <a:t>Ce qui s’ajoute</a:t>
          </a:r>
        </a:p>
      </dgm:t>
    </dgm:pt>
    <dgm:pt modelId="{478A825C-69F9-4E62-AE0B-A7CF7E638FD9}" type="parTrans" cxnId="{B7548861-EF18-46DA-A3C0-A7FD3B3A9A6B}">
      <dgm:prSet/>
      <dgm:spPr/>
      <dgm:t>
        <a:bodyPr/>
        <a:lstStyle/>
        <a:p>
          <a:endParaRPr lang="fr-FR"/>
        </a:p>
      </dgm:t>
    </dgm:pt>
    <dgm:pt modelId="{A7A6EF62-4316-455B-9048-95AAF9903946}" type="sibTrans" cxnId="{B7548861-EF18-46DA-A3C0-A7FD3B3A9A6B}">
      <dgm:prSet/>
      <dgm:spPr/>
      <dgm:t>
        <a:bodyPr/>
        <a:lstStyle/>
        <a:p>
          <a:endParaRPr lang="fr-FR"/>
        </a:p>
      </dgm:t>
    </dgm:pt>
    <dgm:pt modelId="{55C57319-B6BA-4635-B0CC-EDEF2DC8A952}">
      <dgm:prSet phldrT="[Texte]" custT="1"/>
      <dgm:spPr/>
      <dgm:t>
        <a:bodyPr/>
        <a:lstStyle/>
        <a:p>
          <a:r>
            <a:rPr lang="fr-FR" sz="2400" dirty="0">
              <a:latin typeface="+mn-lt"/>
            </a:rPr>
            <a:t>Notion de valeur absolue </a:t>
          </a:r>
          <a:r>
            <a:rPr lang="fr-FR" sz="1800" dirty="0">
              <a:latin typeface="+mn-lt"/>
            </a:rPr>
            <a:t>(distance entre deux réels).</a:t>
          </a:r>
        </a:p>
      </dgm:t>
    </dgm:pt>
    <dgm:pt modelId="{8BE95368-3F11-4F3D-ADFD-D3C874BCF256}" type="parTrans" cxnId="{1F472AFB-BE5E-4B75-90F0-606E3D7C1C79}">
      <dgm:prSet/>
      <dgm:spPr/>
      <dgm:t>
        <a:bodyPr/>
        <a:lstStyle/>
        <a:p>
          <a:endParaRPr lang="fr-FR"/>
        </a:p>
      </dgm:t>
    </dgm:pt>
    <dgm:pt modelId="{118966FD-E92F-47EE-A03B-A0C5A8D2730D}" type="sibTrans" cxnId="{1F472AFB-BE5E-4B75-90F0-606E3D7C1C79}">
      <dgm:prSet/>
      <dgm:spPr/>
      <dgm:t>
        <a:bodyPr/>
        <a:lstStyle/>
        <a:p>
          <a:endParaRPr lang="fr-FR"/>
        </a:p>
      </dgm:t>
    </dgm:pt>
    <dgm:pt modelId="{66BF58BB-7B08-4FDE-87E7-849AC8FB0109}">
      <dgm:prSet phldrT="[Texte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fr-FR" sz="2400" dirty="0">
              <a:latin typeface="+mn-lt"/>
            </a:rPr>
            <a:t>Démonstrations </a:t>
          </a:r>
          <a:r>
            <a:rPr lang="fr-FR" sz="1800" dirty="0">
              <a:latin typeface="+mn-lt"/>
            </a:rPr>
            <a:t>(quelques exemples)</a:t>
          </a:r>
          <a:r>
            <a:rPr lang="fr-FR" sz="2400" dirty="0">
              <a:latin typeface="+mn-lt"/>
            </a:rPr>
            <a:t>:</a:t>
          </a:r>
          <a:endParaRPr lang="fr-FR" sz="2400" dirty="0">
            <a:latin typeface="+mn-lt"/>
            <a:cs typeface="Times New Roman" panose="02020603050405020304" pitchFamily="18" charset="0"/>
          </a:endParaRPr>
        </a:p>
      </dgm:t>
    </dgm:pt>
    <dgm:pt modelId="{8A742146-956B-4110-B1ED-BF61BDE1D994}" type="parTrans" cxnId="{7EC29BD2-59C2-44E9-93C1-D87D408CA343}">
      <dgm:prSet/>
      <dgm:spPr/>
      <dgm:t>
        <a:bodyPr/>
        <a:lstStyle/>
        <a:p>
          <a:endParaRPr lang="fr-NC"/>
        </a:p>
      </dgm:t>
    </dgm:pt>
    <dgm:pt modelId="{854B9DB0-12F5-4FEB-A29A-DB25CEBBA796}" type="sibTrans" cxnId="{7EC29BD2-59C2-44E9-93C1-D87D408CA343}">
      <dgm:prSet/>
      <dgm:spPr/>
      <dgm:t>
        <a:bodyPr/>
        <a:lstStyle/>
        <a:p>
          <a:endParaRPr lang="fr-NC"/>
        </a:p>
      </dgm:t>
    </dgm:pt>
    <mc:AlternateContent xmlns:mc="http://schemas.openxmlformats.org/markup-compatibility/2006" xmlns:a14="http://schemas.microsoft.com/office/drawing/2010/main">
      <mc:Choice Requires="a14">
        <dgm:pt modelId="{61F767F6-CFA7-4EF0-9F91-8D64407345CE}">
          <dgm:prSet phldrT="[Texte]" custT="1"/>
          <dgm:spPr/>
          <dgm:t>
            <a:bodyPr/>
            <a:lstStyle/>
            <a:p>
              <a:pPr>
                <a:buFont typeface="Arial" panose="020B0604020202020204" pitchFamily="34" charset="0"/>
                <a:buNone/>
              </a:pPr>
              <a:r>
                <a:rPr lang="fr-FR" sz="2000" dirty="0">
                  <a:latin typeface="+mn-lt"/>
                  <a:ea typeface="Cambria Math" panose="02040503050406030204" pitchFamily="18" charset="0"/>
                  <a:cs typeface="Times New Roman" panose="02020603050405020304" pitchFamily="18" charset="0"/>
                </a:rPr>
                <a:t>→</a:t>
              </a:r>
              <a:r>
                <a:rPr lang="fr-FR" sz="2000" dirty="0">
                  <a:latin typeface="+mn-lt"/>
                </a:rPr>
                <a:t> </a:t>
              </a:r>
              <a14:m>
                <m:oMath xmlns:m="http://schemas.openxmlformats.org/officeDocument/2006/math">
                  <m:f>
                    <m:fPr>
                      <m:ctrlPr>
                        <a:rPr lang="fr-FR" sz="2000" i="1" smtClean="0">
                          <a:latin typeface="Cambria Math" panose="02040503050406030204" pitchFamily="18" charset="0"/>
                        </a:rPr>
                      </m:ctrlPr>
                    </m:fPr>
                    <m:num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3</m:t>
                      </m:r>
                    </m:den>
                  </m:f>
                </m:oMath>
              </a14:m>
              <a:r>
                <a:rPr lang="fr-FR" sz="2000" dirty="0">
                  <a:latin typeface="+mn-lt"/>
                </a:rPr>
                <a:t> </a:t>
              </a:r>
              <a:r>
                <a:rPr lang="fr-FR" sz="2000" dirty="0">
                  <a:latin typeface="+mn-lt"/>
                  <a:cs typeface="Times New Roman" panose="02020603050405020304" pitchFamily="18" charset="0"/>
                </a:rPr>
                <a:t>n’est pas un décimal.</a:t>
              </a:r>
            </a:p>
          </dgm:t>
        </dgm:pt>
      </mc:Choice>
      <mc:Fallback xmlns="">
        <dgm:pt modelId="{61F767F6-CFA7-4EF0-9F91-8D64407345CE}">
          <dgm:prSet phldrT="[Texte]" custT="1"/>
          <dgm:spPr/>
          <dgm:t>
            <a:bodyPr/>
            <a:lstStyle/>
            <a:p>
              <a:pPr>
                <a:buFont typeface="Arial" panose="020B0604020202020204" pitchFamily="34" charset="0"/>
                <a:buNone/>
              </a:pPr>
              <a:r>
                <a:rPr lang="fr-FR" sz="2000" dirty="0">
                  <a:latin typeface="+mn-lt"/>
                  <a:ea typeface="Cambria Math" panose="02040503050406030204" pitchFamily="18" charset="0"/>
                  <a:cs typeface="Times New Roman" panose="02020603050405020304" pitchFamily="18" charset="0"/>
                </a:rPr>
                <a:t>→</a:t>
              </a:r>
              <a:r>
                <a:rPr lang="fr-FR" sz="2000" dirty="0">
                  <a:latin typeface="+mn-lt"/>
                </a:rPr>
                <a:t> </a:t>
              </a:r>
              <a:r>
                <a:rPr lang="fr-FR" sz="2000" b="0" i="0">
                  <a:latin typeface="+mn-lt"/>
                </a:rPr>
                <a:t>1/3</a:t>
              </a:r>
              <a:r>
                <a:rPr lang="fr-FR" sz="2000" dirty="0">
                  <a:latin typeface="+mn-lt"/>
                </a:rPr>
                <a:t> </a:t>
              </a:r>
              <a:r>
                <a:rPr lang="fr-FR" sz="2000" dirty="0">
                  <a:latin typeface="+mn-lt"/>
                  <a:cs typeface="Times New Roman" panose="02020603050405020304" pitchFamily="18" charset="0"/>
                </a:rPr>
                <a:t>n’est pas un décimal.</a:t>
              </a:r>
            </a:p>
          </dgm:t>
        </dgm:pt>
      </mc:Fallback>
    </mc:AlternateContent>
    <dgm:pt modelId="{6A67199A-431D-479C-8630-913A2D84B98B}" type="parTrans" cxnId="{955E3A34-D8A1-4903-A1E3-BEF7E9FA96E2}">
      <dgm:prSet/>
      <dgm:spPr/>
    </dgm:pt>
    <dgm:pt modelId="{494AC573-FE1A-4E35-B305-3096DF212E4F}" type="sibTrans" cxnId="{955E3A34-D8A1-4903-A1E3-BEF7E9FA96E2}">
      <dgm:prSet/>
      <dgm:spPr/>
    </dgm:pt>
    <mc:AlternateContent xmlns:mc="http://schemas.openxmlformats.org/markup-compatibility/2006" xmlns:a14="http://schemas.microsoft.com/office/drawing/2010/main">
      <mc:Choice Requires="a14">
        <dgm:pt modelId="{D15E77BB-1057-43BB-A9E3-DE50FAE969D1}">
          <dgm:prSet phldrT="[Texte]" custT="1"/>
          <dgm:spPr/>
          <dgm:t>
            <a:bodyPr/>
            <a:lstStyle/>
            <a:p>
              <a:pPr>
                <a:buFont typeface="Arial" panose="020B0604020202020204" pitchFamily="34" charset="0"/>
                <a:buNone/>
              </a:pPr>
              <a:r>
                <a:rPr lang="fr-FR" sz="2400" dirty="0">
                  <a:latin typeface="+mn-lt"/>
                  <a:cs typeface="Times New Roman" panose="02020603050405020304" pitchFamily="18" charset="0"/>
                </a:rPr>
                <a:t>	</a:t>
              </a:r>
              <a:r>
                <a:rPr lang="fr-FR" sz="2000" dirty="0">
                  <a:latin typeface="+mn-lt"/>
                  <a:ea typeface="Cambria Math" panose="02040503050406030204" pitchFamily="18" charset="0"/>
                  <a:cs typeface="Times New Roman" panose="02020603050405020304" pitchFamily="18" charset="0"/>
                </a:rPr>
                <a:t>→</a:t>
              </a:r>
              <a:r>
                <a:rPr lang="fr-FR" sz="2000" dirty="0">
                  <a:latin typeface="+mn-lt"/>
                  <a:cs typeface="Times New Roman" panose="02020603050405020304" pitchFamily="18" charset="0"/>
                </a:rPr>
                <a:t> irrationnalité de </a:t>
              </a:r>
              <a14:m>
                <m:oMath xmlns:m="http://schemas.openxmlformats.org/officeDocument/2006/math">
                  <m:rad>
                    <m:radPr>
                      <m:degHide m:val="on"/>
                      <m:ctrlPr>
                        <a:rPr lang="fr-FR" sz="2000" i="1" smtClean="0">
                          <a:latin typeface="Cambria Math" panose="02040503050406030204" pitchFamily="18" charset="0"/>
                        </a:rPr>
                      </m:ctrlPr>
                    </m:radPr>
                    <m:deg/>
                    <m:e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2</m:t>
                      </m:r>
                    </m:e>
                  </m:rad>
                </m:oMath>
              </a14:m>
              <a:endParaRPr lang="fr-FR" sz="2000" dirty="0">
                <a:latin typeface="+mn-lt"/>
                <a:cs typeface="Times New Roman" panose="02020603050405020304" pitchFamily="18" charset="0"/>
              </a:endParaRPr>
            </a:p>
          </dgm:t>
        </dgm:pt>
      </mc:Choice>
      <mc:Fallback xmlns="">
        <dgm:pt modelId="{D15E77BB-1057-43BB-A9E3-DE50FAE969D1}">
          <dgm:prSet phldrT="[Texte]" custT="1"/>
          <dgm:spPr/>
          <dgm:t>
            <a:bodyPr/>
            <a:lstStyle/>
            <a:p>
              <a:pPr>
                <a:buFont typeface="Arial" panose="020B0604020202020204" pitchFamily="34" charset="0"/>
                <a:buNone/>
              </a:pPr>
              <a:r>
                <a:rPr lang="fr-FR" sz="2400" dirty="0">
                  <a:latin typeface="+mn-lt"/>
                  <a:cs typeface="Times New Roman" panose="02020603050405020304" pitchFamily="18" charset="0"/>
                </a:rPr>
                <a:t>	</a:t>
              </a:r>
              <a:r>
                <a:rPr lang="fr-FR" sz="2000" dirty="0">
                  <a:latin typeface="+mn-lt"/>
                  <a:ea typeface="Cambria Math" panose="02040503050406030204" pitchFamily="18" charset="0"/>
                  <a:cs typeface="Times New Roman" panose="02020603050405020304" pitchFamily="18" charset="0"/>
                </a:rPr>
                <a:t>→</a:t>
              </a:r>
              <a:r>
                <a:rPr lang="fr-FR" sz="2000" dirty="0">
                  <a:latin typeface="+mn-lt"/>
                  <a:cs typeface="Times New Roman" panose="02020603050405020304" pitchFamily="18" charset="0"/>
                </a:rPr>
                <a:t> irrationnalité de </a:t>
              </a:r>
              <a:r>
                <a:rPr lang="fr-FR" sz="2000" i="0">
                  <a:latin typeface="+mn-lt"/>
                </a:rPr>
                <a:t>√</a:t>
              </a:r>
              <a:r>
                <a:rPr lang="fr-FR" sz="2000" b="0" i="0">
                  <a:latin typeface="+mn-lt"/>
                </a:rPr>
                <a:t>2</a:t>
              </a:r>
              <a:endParaRPr lang="fr-FR" sz="2000" dirty="0">
                <a:latin typeface="+mn-lt"/>
                <a:cs typeface="Times New Roman" panose="02020603050405020304" pitchFamily="18" charset="0"/>
              </a:endParaRPr>
            </a:p>
          </dgm:t>
        </dgm:pt>
      </mc:Fallback>
    </mc:AlternateContent>
    <dgm:pt modelId="{571AAF46-6CC3-4315-9FFC-8CEA7618F783}" type="parTrans" cxnId="{9E6F2DD9-C97E-4E4D-84F5-5600F2A4E4EB}">
      <dgm:prSet/>
      <dgm:spPr/>
    </dgm:pt>
    <dgm:pt modelId="{6B1FF02B-1CD1-43BF-97DE-B58904BD4AE5}" type="sibTrans" cxnId="{9E6F2DD9-C97E-4E4D-84F5-5600F2A4E4EB}">
      <dgm:prSet/>
      <dgm:spPr/>
    </dgm:pt>
    <dgm:pt modelId="{3114CC0E-7777-480E-9051-022B5FA7FEDB}">
      <dgm:prSet phldrT="[Texte]"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fr-FR" sz="2000" dirty="0">
              <a:latin typeface="+mn-lt"/>
              <a:ea typeface="Cambria Math" panose="02040503050406030204" pitchFamily="18" charset="0"/>
              <a:cs typeface="Times New Roman" panose="02020603050405020304" pitchFamily="18" charset="0"/>
            </a:rPr>
            <a:t>→ Le c</a:t>
          </a:r>
          <a:r>
            <a:rPr lang="fr-FR" sz="2000" dirty="0">
              <a:latin typeface="+mn-lt"/>
              <a:cs typeface="Times New Roman" panose="02020603050405020304" pitchFamily="18" charset="0"/>
            </a:rPr>
            <a:t>arré d’un nombre impair est pair.</a:t>
          </a:r>
        </a:p>
      </dgm:t>
    </dgm:pt>
    <dgm:pt modelId="{2BD7E1C7-50C9-4B0A-AEE3-7CF8AAD782FC}" type="parTrans" cxnId="{28BE5FF8-9188-4AAA-BB7E-43ACAE570FCC}">
      <dgm:prSet/>
      <dgm:spPr/>
    </dgm:pt>
    <dgm:pt modelId="{B2187E8C-2386-48C6-A7F1-3A9977B0D469}" type="sibTrans" cxnId="{28BE5FF8-9188-4AAA-BB7E-43ACAE570FCC}">
      <dgm:prSet/>
      <dgm:spPr/>
    </dgm:pt>
    <mc:AlternateContent xmlns:mc="http://schemas.openxmlformats.org/markup-compatibility/2006" xmlns:a14="http://schemas.microsoft.com/office/drawing/2010/main">
      <mc:Choice Requires="a14">
        <dgm:pt modelId="{AA131F03-40B3-49CC-99F2-0936FB0D7F77}">
          <dgm:prSet phldrT="[Texte]" custT="1"/>
          <dgm:spPr/>
          <dgm:t>
            <a:bodyPr/>
            <a:lstStyle/>
            <a:p>
              <a:pPr>
                <a:buFont typeface="Arial" panose="020B0604020202020204" pitchFamily="34" charset="0"/>
                <a:buNone/>
              </a:pPr>
              <a:r>
                <a:rPr lang="fr-FR" sz="2000" dirty="0">
                  <a:latin typeface="+mn-lt"/>
                  <a:ea typeface="Cambria Math" panose="02040503050406030204" pitchFamily="18" charset="0"/>
                  <a:cs typeface="Times New Roman" panose="02020603050405020304" pitchFamily="18" charset="0"/>
                </a:rPr>
                <a:t>→ </a:t>
              </a:r>
              <a14:m>
                <m:oMath xmlns:m="http://schemas.openxmlformats.org/officeDocument/2006/math">
                  <m:rad>
                    <m:radPr>
                      <m:degHide m:val="on"/>
                      <m:ctrlPr>
                        <a:rPr lang="fr-FR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</m:ctrlPr>
                    </m:radPr>
                    <m:deg/>
                    <m:e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𝑎𝑏</m:t>
                      </m:r>
                    </m:e>
                  </m:rad>
                  <m:r>
                    <a:rPr lang="fr-FR" sz="2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m:t>=</m:t>
                  </m:r>
                  <m:rad>
                    <m:radPr>
                      <m:degHide m:val="on"/>
                      <m:ctrlP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</m:ctrlPr>
                    </m:radPr>
                    <m:deg/>
                    <m:e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</m:e>
                  </m:rad>
                  <m:r>
                    <a:rPr lang="fr-FR" sz="2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m:t>×</m:t>
                  </m:r>
                  <m:rad>
                    <m:radPr>
                      <m:degHide m:val="on"/>
                      <m:ctrlP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</m:ctrlPr>
                    </m:radPr>
                    <m:deg/>
                    <m:e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</m:e>
                  </m:rad>
                </m:oMath>
              </a14:m>
              <a:endParaRPr lang="fr-FR" sz="2000" dirty="0">
                <a:latin typeface="+mn-lt"/>
                <a:cs typeface="Times New Roman" panose="02020603050405020304" pitchFamily="18" charset="0"/>
              </a:endParaRPr>
            </a:p>
          </dgm:t>
        </dgm:pt>
      </mc:Choice>
      <mc:Fallback xmlns="">
        <dgm:pt modelId="{AA131F03-40B3-49CC-99F2-0936FB0D7F77}">
          <dgm:prSet phldrT="[Texte]" custT="1"/>
          <dgm:spPr/>
          <dgm:t>
            <a:bodyPr/>
            <a:lstStyle/>
            <a:p>
              <a:pPr>
                <a:buFont typeface="Arial" panose="020B0604020202020204" pitchFamily="34" charset="0"/>
                <a:buNone/>
              </a:pPr>
              <a:r>
                <a:rPr lang="fr-FR" sz="2000" dirty="0">
                  <a:latin typeface="+mn-lt"/>
                  <a:ea typeface="Cambria Math" panose="02040503050406030204" pitchFamily="18" charset="0"/>
                  <a:cs typeface="Times New Roman" panose="02020603050405020304" pitchFamily="18" charset="0"/>
                </a:rPr>
                <a:t>→ </a:t>
              </a:r>
              <a:r>
                <a:rPr lang="fr-FR" sz="2000" i="0">
                  <a:latin typeface="+mn-lt"/>
                  <a:ea typeface="Cambria Math" panose="02040503050406030204" pitchFamily="18" charset="0"/>
                  <a:cs typeface="Times New Roman" panose="02020603050405020304" pitchFamily="18" charset="0"/>
                </a:rPr>
                <a:t>√</a:t>
              </a:r>
              <a:r>
                <a:rPr lang="fr-FR" sz="2000" b="0" i="0">
                  <a:latin typeface="+mn-lt"/>
                  <a:ea typeface="Cambria Math" panose="02040503050406030204" pitchFamily="18" charset="0"/>
                  <a:cs typeface="Times New Roman" panose="02020603050405020304" pitchFamily="18" charset="0"/>
                </a:rPr>
                <a:t>𝑎𝑏=√𝑎×√𝑏</a:t>
              </a:r>
              <a:endParaRPr lang="fr-FR" sz="2000" dirty="0">
                <a:latin typeface="+mn-lt"/>
                <a:cs typeface="Times New Roman" panose="02020603050405020304" pitchFamily="18" charset="0"/>
              </a:endParaRPr>
            </a:p>
          </dgm:t>
        </dgm:pt>
      </mc:Fallback>
    </mc:AlternateContent>
    <dgm:pt modelId="{8F5EAD05-31CC-4DCD-8683-1395FC5809C2}" type="parTrans" cxnId="{E535BE7D-9112-49EF-90FF-C5998E204F63}">
      <dgm:prSet/>
      <dgm:spPr/>
    </dgm:pt>
    <dgm:pt modelId="{E2DA5E5A-C1A9-4B80-A9FE-0F8CEF5565AB}" type="sibTrans" cxnId="{E535BE7D-9112-49EF-90FF-C5998E204F63}">
      <dgm:prSet/>
      <dgm:spPr/>
    </dgm:pt>
    <mc:AlternateContent xmlns:mc="http://schemas.openxmlformats.org/markup-compatibility/2006" xmlns:a14="http://schemas.microsoft.com/office/drawing/2010/main">
      <mc:Choice Requires="a14">
        <dgm:pt modelId="{05ACAD94-EC1C-47F2-A129-505407CAFD94}">
          <dgm:prSet phldrT="[Texte]" custT="1"/>
          <dgm:spPr/>
          <dgm:t>
            <a:bodyPr/>
            <a:lstStyle/>
            <a:p>
              <a:pPr>
                <a:buFont typeface="Arial" panose="020B0604020202020204" pitchFamily="34" charset="0"/>
                <a:buNone/>
              </a:pPr>
              <a:r>
                <a:rPr lang="fr-FR" sz="2000" dirty="0">
                  <a:latin typeface="+mn-lt"/>
                  <a:ea typeface="Cambria Math" panose="02040503050406030204" pitchFamily="18" charset="0"/>
                  <a:cs typeface="Times New Roman" panose="02020603050405020304" pitchFamily="18" charset="0"/>
                </a:rPr>
                <a:t>→ </a:t>
              </a:r>
              <a14:m>
                <m:oMath xmlns:m="http://schemas.openxmlformats.org/officeDocument/2006/math">
                  <m:sSup>
                    <m:sSupPr>
                      <m:ctrlP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</m:ctrlPr>
                    </m:sSupPr>
                    <m:e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</m:e>
                    <m:sup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</m:sup>
                  </m:sSup>
                  <m:r>
                    <a:rPr lang="fr-FR" sz="2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m:t>+2</m:t>
                  </m:r>
                  <m:r>
                    <a:rPr lang="fr-FR" sz="2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m:t>𝑎𝑏</m:t>
                  </m:r>
                  <m:r>
                    <a:rPr lang="fr-FR" sz="2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m:t>+</m:t>
                  </m:r>
                  <m:sSup>
                    <m:sSupPr>
                      <m:ctrlP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</m:ctrlPr>
                    </m:sSupPr>
                    <m:e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</m:e>
                    <m:sup>
                      <m:r>
                        <a:rPr lang="fr-F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</m:sup>
                  </m:sSup>
                  <m:r>
                    <a:rPr lang="fr-FR" sz="2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m:t>=(</m:t>
                  </m:r>
                  <m:r>
                    <a:rPr lang="fr-FR" sz="2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m:t>𝑎</m:t>
                  </m:r>
                  <m:r>
                    <a:rPr lang="fr-FR" sz="2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m:t>+</m:t>
                  </m:r>
                  <m:r>
                    <a:rPr lang="fr-FR" sz="2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m:t>𝑏</m:t>
                  </m:r>
                  <m:r>
                    <a:rPr lang="fr-FR" sz="2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m:t>)²</m:t>
                  </m:r>
                </m:oMath>
              </a14:m>
              <a:endParaRPr lang="fr-FR" sz="2000" dirty="0">
                <a:latin typeface="+mn-lt"/>
                <a:cs typeface="Times New Roman" panose="02020603050405020304" pitchFamily="18" charset="0"/>
              </a:endParaRPr>
            </a:p>
          </dgm:t>
        </dgm:pt>
      </mc:Choice>
      <mc:Fallback xmlns="">
        <dgm:pt modelId="{05ACAD94-EC1C-47F2-A129-505407CAFD94}">
          <dgm:prSet phldrT="[Texte]" custT="1"/>
          <dgm:spPr/>
          <dgm:t>
            <a:bodyPr/>
            <a:lstStyle/>
            <a:p>
              <a:pPr>
                <a:buFont typeface="Arial" panose="020B0604020202020204" pitchFamily="34" charset="0"/>
                <a:buNone/>
              </a:pPr>
              <a:r>
                <a:rPr lang="fr-FR" sz="2000" dirty="0">
                  <a:latin typeface="+mn-lt"/>
                  <a:ea typeface="Cambria Math" panose="02040503050406030204" pitchFamily="18" charset="0"/>
                  <a:cs typeface="Times New Roman" panose="02020603050405020304" pitchFamily="18" charset="0"/>
                </a:rPr>
                <a:t>→ </a:t>
              </a:r>
              <a:r>
                <a:rPr lang="fr-FR" sz="2000" b="0" i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𝑎^2+2𝑎𝑏+𝑏^2=(𝑎+𝑏)²</a:t>
              </a:r>
              <a:endParaRPr lang="fr-FR" sz="2000" dirty="0">
                <a:latin typeface="+mn-lt"/>
                <a:cs typeface="Times New Roman" panose="02020603050405020304" pitchFamily="18" charset="0"/>
              </a:endParaRPr>
            </a:p>
          </dgm:t>
        </dgm:pt>
      </mc:Fallback>
    </mc:AlternateContent>
    <dgm:pt modelId="{3D9740E2-D4B4-4434-AE2E-5D5039E0171B}" type="parTrans" cxnId="{570022F6-7092-429C-96A9-FC4C91D83727}">
      <dgm:prSet/>
      <dgm:spPr/>
    </dgm:pt>
    <dgm:pt modelId="{2C3E4BAB-DC2B-4B3F-8EF7-12861C302FEF}" type="sibTrans" cxnId="{570022F6-7092-429C-96A9-FC4C91D83727}">
      <dgm:prSet/>
      <dgm:spPr/>
    </dgm:pt>
    <dgm:pt modelId="{1952BC99-34AA-1047-947A-3BCE48B57DE0}" type="pres">
      <dgm:prSet presAssocID="{90EC5C46-A4DC-4F37-9703-FF66D29F74D7}" presName="Name0" presStyleCnt="0">
        <dgm:presLayoutVars>
          <dgm:dir/>
          <dgm:animLvl val="lvl"/>
          <dgm:resizeHandles val="exact"/>
        </dgm:presLayoutVars>
      </dgm:prSet>
      <dgm:spPr/>
    </dgm:pt>
    <dgm:pt modelId="{D423C4A6-740E-5541-A474-ACFF298D2514}" type="pres">
      <dgm:prSet presAssocID="{3A13E105-93AA-4047-BDCC-76272987C81A}" presName="composite" presStyleCnt="0"/>
      <dgm:spPr/>
    </dgm:pt>
    <dgm:pt modelId="{C9B88075-9AC7-BE42-BE1B-0F811F4B3E81}" type="pres">
      <dgm:prSet presAssocID="{3A13E105-93AA-4047-BDCC-76272987C81A}" presName="parTx" presStyleLbl="alignNode1" presStyleIdx="0" presStyleCnt="2" custScaleY="79887" custLinFactNeighborX="-1" custLinFactNeighborY="-814">
        <dgm:presLayoutVars>
          <dgm:chMax val="0"/>
          <dgm:chPref val="0"/>
          <dgm:bulletEnabled val="1"/>
        </dgm:presLayoutVars>
      </dgm:prSet>
      <dgm:spPr/>
    </dgm:pt>
    <dgm:pt modelId="{C000CF0B-63D7-A841-A0CC-CEB33F8A968B}" type="pres">
      <dgm:prSet presAssocID="{3A13E105-93AA-4047-BDCC-76272987C81A}" presName="desTx" presStyleLbl="alignAccFollowNode1" presStyleIdx="0" presStyleCnt="2" custLinFactNeighborX="276" custLinFactNeighborY="7360">
        <dgm:presLayoutVars>
          <dgm:bulletEnabled val="1"/>
        </dgm:presLayoutVars>
      </dgm:prSet>
      <dgm:spPr/>
    </dgm:pt>
    <dgm:pt modelId="{78932FC0-CF16-FF40-B5B5-1677FDC2015F}" type="pres">
      <dgm:prSet presAssocID="{5578DDEE-97FC-4B73-B782-068848ADBD97}" presName="space" presStyleCnt="0"/>
      <dgm:spPr/>
    </dgm:pt>
    <dgm:pt modelId="{CA3250A6-5ECA-9040-86FC-7FD5D211826A}" type="pres">
      <dgm:prSet presAssocID="{D0A774AF-6656-47F4-8C58-D125B0671223}" presName="composite" presStyleCnt="0"/>
      <dgm:spPr/>
    </dgm:pt>
    <dgm:pt modelId="{982227F0-2EB5-F64D-8E8E-E6046753B95F}" type="pres">
      <dgm:prSet presAssocID="{D0A774AF-6656-47F4-8C58-D125B0671223}" presName="parTx" presStyleLbl="alignNode1" presStyleIdx="1" presStyleCnt="2" custScaleY="79887">
        <dgm:presLayoutVars>
          <dgm:chMax val="0"/>
          <dgm:chPref val="0"/>
          <dgm:bulletEnabled val="1"/>
        </dgm:presLayoutVars>
      </dgm:prSet>
      <dgm:spPr/>
    </dgm:pt>
    <dgm:pt modelId="{2E82CDE7-0D2A-CF4A-92A0-104640DCB909}" type="pres">
      <dgm:prSet presAssocID="{D0A774AF-6656-47F4-8C58-D125B0671223}" presName="desTx" presStyleLbl="alignAccFollowNode1" presStyleIdx="1" presStyleCnt="2" custLinFactNeighborX="0" custLinFactNeighborY="7360">
        <dgm:presLayoutVars>
          <dgm:bulletEnabled val="1"/>
        </dgm:presLayoutVars>
      </dgm:prSet>
      <dgm:spPr/>
    </dgm:pt>
  </dgm:ptLst>
  <dgm:cxnLst>
    <dgm:cxn modelId="{658B7602-EC1C-46F8-AE29-D1BAC9C5DF82}" type="presOf" srcId="{05ACAD94-EC1C-47F2-A129-505407CAFD94}" destId="{2E82CDE7-0D2A-CF4A-92A0-104640DCB909}" srcOrd="0" destOrd="6" presId="urn:microsoft.com/office/officeart/2005/8/layout/hList1"/>
    <dgm:cxn modelId="{EE3B5E19-7FAC-A440-8B8F-91A7F862ED8D}" type="presOf" srcId="{D0A774AF-6656-47F4-8C58-D125B0671223}" destId="{982227F0-2EB5-F64D-8E8E-E6046753B95F}" srcOrd="0" destOrd="0" presId="urn:microsoft.com/office/officeart/2005/8/layout/hList1"/>
    <dgm:cxn modelId="{1A9C8B26-5FD5-9A44-B10F-1D12D29123CB}" type="presOf" srcId="{55C57319-B6BA-4635-B0CC-EDEF2DC8A952}" destId="{2E82CDE7-0D2A-CF4A-92A0-104640DCB909}" srcOrd="0" destOrd="0" presId="urn:microsoft.com/office/officeart/2005/8/layout/hList1"/>
    <dgm:cxn modelId="{955E3A34-D8A1-4903-A1E3-BEF7E9FA96E2}" srcId="{D15E77BB-1057-43BB-A9E3-DE50FAE969D1}" destId="{61F767F6-CFA7-4EF0-9F91-8D64407345CE}" srcOrd="0" destOrd="0" parTransId="{6A67199A-431D-479C-8630-913A2D84B98B}" sibTransId="{494AC573-FE1A-4E35-B305-3096DF212E4F}"/>
    <dgm:cxn modelId="{B7548861-EF18-46DA-A3C0-A7FD3B3A9A6B}" srcId="{90EC5C46-A4DC-4F37-9703-FF66D29F74D7}" destId="{D0A774AF-6656-47F4-8C58-D125B0671223}" srcOrd="1" destOrd="0" parTransId="{478A825C-69F9-4E62-AE0B-A7CF7E638FD9}" sibTransId="{A7A6EF62-4316-455B-9048-95AAF9903946}"/>
    <dgm:cxn modelId="{83E4B047-4F98-4F5C-8203-CEE1B0C5E829}" type="presOf" srcId="{D15E77BB-1057-43BB-A9E3-DE50FAE969D1}" destId="{2E82CDE7-0D2A-CF4A-92A0-104640DCB909}" srcOrd="0" destOrd="2" presId="urn:microsoft.com/office/officeart/2005/8/layout/hList1"/>
    <dgm:cxn modelId="{D75C8569-6175-442E-9151-7A671E12F4DB}" srcId="{90EC5C46-A4DC-4F37-9703-FF66D29F74D7}" destId="{3A13E105-93AA-4047-BDCC-76272987C81A}" srcOrd="0" destOrd="0" parTransId="{FBD8621B-6A26-4758-9B19-9B3A1A2E4D49}" sibTransId="{5578DDEE-97FC-4B73-B782-068848ADBD97}"/>
    <dgm:cxn modelId="{37B86E59-7894-429F-AF5F-DBCC5B8C2A94}" type="presOf" srcId="{3114CC0E-7777-480E-9051-022B5FA7FEDB}" destId="{2E82CDE7-0D2A-CF4A-92A0-104640DCB909}" srcOrd="0" destOrd="4" presId="urn:microsoft.com/office/officeart/2005/8/layout/hList1"/>
    <dgm:cxn modelId="{E535BE7D-9112-49EF-90FF-C5998E204F63}" srcId="{D15E77BB-1057-43BB-A9E3-DE50FAE969D1}" destId="{AA131F03-40B3-49CC-99F2-0936FB0D7F77}" srcOrd="2" destOrd="0" parTransId="{8F5EAD05-31CC-4DCD-8683-1395FC5809C2}" sibTransId="{E2DA5E5A-C1A9-4B80-A9FE-0F8CEF5565AB}"/>
    <dgm:cxn modelId="{15E4BF7D-62CE-004D-A93C-8147992107B2}" type="presOf" srcId="{EEB68DE7-0C3F-436E-86C7-46289B736573}" destId="{C000CF0B-63D7-A841-A0CC-CEB33F8A968B}" srcOrd="0" destOrd="0" presId="urn:microsoft.com/office/officeart/2005/8/layout/hList1"/>
    <dgm:cxn modelId="{2C5974B0-A014-488D-88B7-92926FA4D8BA}" srcId="{3A13E105-93AA-4047-BDCC-76272987C81A}" destId="{EEB68DE7-0C3F-436E-86C7-46289B736573}" srcOrd="0" destOrd="0" parTransId="{8CC748F4-AA53-446D-A07F-40D719A78870}" sibTransId="{7A84ABBB-7E82-496B-AB87-EBDA94458E67}"/>
    <dgm:cxn modelId="{BCE8FAC7-AD5E-409A-A02A-F1969D540547}" type="presOf" srcId="{AA131F03-40B3-49CC-99F2-0936FB0D7F77}" destId="{2E82CDE7-0D2A-CF4A-92A0-104640DCB909}" srcOrd="0" destOrd="5" presId="urn:microsoft.com/office/officeart/2005/8/layout/hList1"/>
    <dgm:cxn modelId="{7EC29BD2-59C2-44E9-93C1-D87D408CA343}" srcId="{D0A774AF-6656-47F4-8C58-D125B0671223}" destId="{66BF58BB-7B08-4FDE-87E7-849AC8FB0109}" srcOrd="1" destOrd="0" parTransId="{8A742146-956B-4110-B1ED-BF61BDE1D994}" sibTransId="{854B9DB0-12F5-4FEB-A29A-DB25CEBBA796}"/>
    <dgm:cxn modelId="{9E6F2DD9-C97E-4E4D-84F5-5600F2A4E4EB}" srcId="{66BF58BB-7B08-4FDE-87E7-849AC8FB0109}" destId="{D15E77BB-1057-43BB-A9E3-DE50FAE969D1}" srcOrd="0" destOrd="0" parTransId="{571AAF46-6CC3-4315-9FFC-8CEA7618F783}" sibTransId="{6B1FF02B-1CD1-43BF-97DE-B58904BD4AE5}"/>
    <dgm:cxn modelId="{1CA959DD-5A10-4B4A-934E-11F6F2017D54}" type="presOf" srcId="{61F767F6-CFA7-4EF0-9F91-8D64407345CE}" destId="{2E82CDE7-0D2A-CF4A-92A0-104640DCB909}" srcOrd="0" destOrd="3" presId="urn:microsoft.com/office/officeart/2005/8/layout/hList1"/>
    <dgm:cxn modelId="{C71992DE-DB3C-430D-ADB8-656367DE1299}" type="presOf" srcId="{66BF58BB-7B08-4FDE-87E7-849AC8FB0109}" destId="{2E82CDE7-0D2A-CF4A-92A0-104640DCB909}" srcOrd="0" destOrd="1" presId="urn:microsoft.com/office/officeart/2005/8/layout/hList1"/>
    <dgm:cxn modelId="{565059E0-777D-0A42-A4EA-FBD8856FF04A}" type="presOf" srcId="{90EC5C46-A4DC-4F37-9703-FF66D29F74D7}" destId="{1952BC99-34AA-1047-947A-3BCE48B57DE0}" srcOrd="0" destOrd="0" presId="urn:microsoft.com/office/officeart/2005/8/layout/hList1"/>
    <dgm:cxn modelId="{759B68EC-2BEF-4A4D-8C3A-3748D15270BB}" type="presOf" srcId="{3A13E105-93AA-4047-BDCC-76272987C81A}" destId="{C9B88075-9AC7-BE42-BE1B-0F811F4B3E81}" srcOrd="0" destOrd="0" presId="urn:microsoft.com/office/officeart/2005/8/layout/hList1"/>
    <dgm:cxn modelId="{570022F6-7092-429C-96A9-FC4C91D83727}" srcId="{D15E77BB-1057-43BB-A9E3-DE50FAE969D1}" destId="{05ACAD94-EC1C-47F2-A129-505407CAFD94}" srcOrd="3" destOrd="0" parTransId="{3D9740E2-D4B4-4434-AE2E-5D5039E0171B}" sibTransId="{2C3E4BAB-DC2B-4B3F-8EF7-12861C302FEF}"/>
    <dgm:cxn modelId="{28BE5FF8-9188-4AAA-BB7E-43ACAE570FCC}" srcId="{D15E77BB-1057-43BB-A9E3-DE50FAE969D1}" destId="{3114CC0E-7777-480E-9051-022B5FA7FEDB}" srcOrd="1" destOrd="0" parTransId="{2BD7E1C7-50C9-4B0A-AEE3-7CF8AAD782FC}" sibTransId="{B2187E8C-2386-48C6-A7F1-3A9977B0D469}"/>
    <dgm:cxn modelId="{1F472AFB-BE5E-4B75-90F0-606E3D7C1C79}" srcId="{D0A774AF-6656-47F4-8C58-D125B0671223}" destId="{55C57319-B6BA-4635-B0CC-EDEF2DC8A952}" srcOrd="0" destOrd="0" parTransId="{8BE95368-3F11-4F3D-ADFD-D3C874BCF256}" sibTransId="{118966FD-E92F-47EE-A03B-A0C5A8D2730D}"/>
    <dgm:cxn modelId="{643EF073-A198-A241-B30E-6E991FB80725}" type="presParOf" srcId="{1952BC99-34AA-1047-947A-3BCE48B57DE0}" destId="{D423C4A6-740E-5541-A474-ACFF298D2514}" srcOrd="0" destOrd="0" presId="urn:microsoft.com/office/officeart/2005/8/layout/hList1"/>
    <dgm:cxn modelId="{25AD2A07-FE37-134D-9A1D-73796DDC4BAC}" type="presParOf" srcId="{D423C4A6-740E-5541-A474-ACFF298D2514}" destId="{C9B88075-9AC7-BE42-BE1B-0F811F4B3E81}" srcOrd="0" destOrd="0" presId="urn:microsoft.com/office/officeart/2005/8/layout/hList1"/>
    <dgm:cxn modelId="{3857B992-40A3-5341-813A-C0B69432E0F2}" type="presParOf" srcId="{D423C4A6-740E-5541-A474-ACFF298D2514}" destId="{C000CF0B-63D7-A841-A0CC-CEB33F8A968B}" srcOrd="1" destOrd="0" presId="urn:microsoft.com/office/officeart/2005/8/layout/hList1"/>
    <dgm:cxn modelId="{E15A4719-AE3A-184B-B6A8-F303D464EC95}" type="presParOf" srcId="{1952BC99-34AA-1047-947A-3BCE48B57DE0}" destId="{78932FC0-CF16-FF40-B5B5-1677FDC2015F}" srcOrd="1" destOrd="0" presId="urn:microsoft.com/office/officeart/2005/8/layout/hList1"/>
    <dgm:cxn modelId="{D9B16035-4BD4-DD4C-8AB8-CB4A67901592}" type="presParOf" srcId="{1952BC99-34AA-1047-947A-3BCE48B57DE0}" destId="{CA3250A6-5ECA-9040-86FC-7FD5D211826A}" srcOrd="2" destOrd="0" presId="urn:microsoft.com/office/officeart/2005/8/layout/hList1"/>
    <dgm:cxn modelId="{C94EA331-C60B-D747-B290-09B169BB72EF}" type="presParOf" srcId="{CA3250A6-5ECA-9040-86FC-7FD5D211826A}" destId="{982227F0-2EB5-F64D-8E8E-E6046753B95F}" srcOrd="0" destOrd="0" presId="urn:microsoft.com/office/officeart/2005/8/layout/hList1"/>
    <dgm:cxn modelId="{D97C6F42-321C-3046-9B94-85E1BFEB5A57}" type="presParOf" srcId="{CA3250A6-5ECA-9040-86FC-7FD5D211826A}" destId="{2E82CDE7-0D2A-CF4A-92A0-104640DCB9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EC5C46-A4DC-4F37-9703-FF66D29F74D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A13E105-93AA-4047-BDCC-76272987C81A}">
      <dgm:prSet phldrT="[Texte]" custT="1"/>
      <dgm:spPr>
        <a:solidFill>
          <a:srgbClr val="FA7406"/>
        </a:solidFill>
      </dgm:spPr>
      <dgm:t>
        <a:bodyPr/>
        <a:lstStyle/>
        <a:p>
          <a:r>
            <a:rPr lang="fr-FR" sz="3200" b="1" dirty="0"/>
            <a:t>Ce qui disparaît</a:t>
          </a:r>
        </a:p>
      </dgm:t>
    </dgm:pt>
    <dgm:pt modelId="{FBD8621B-6A26-4758-9B19-9B3A1A2E4D49}" type="parTrans" cxnId="{D75C8569-6175-442E-9151-7A671E12F4DB}">
      <dgm:prSet/>
      <dgm:spPr/>
      <dgm:t>
        <a:bodyPr/>
        <a:lstStyle/>
        <a:p>
          <a:endParaRPr lang="fr-FR"/>
        </a:p>
      </dgm:t>
    </dgm:pt>
    <dgm:pt modelId="{5578DDEE-97FC-4B73-B782-068848ADBD97}" type="sibTrans" cxnId="{D75C8569-6175-442E-9151-7A671E12F4DB}">
      <dgm:prSet/>
      <dgm:spPr/>
      <dgm:t>
        <a:bodyPr/>
        <a:lstStyle/>
        <a:p>
          <a:endParaRPr lang="fr-FR"/>
        </a:p>
      </dgm:t>
    </dgm:pt>
    <dgm:pt modelId="{EEB68DE7-0C3F-436E-86C7-46289B736573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endParaRPr lang="fr-FR" sz="2400" dirty="0"/>
        </a:p>
      </dgm:t>
    </dgm:pt>
    <dgm:pt modelId="{8CC748F4-AA53-446D-A07F-40D719A78870}" type="parTrans" cxnId="{2C5974B0-A014-488D-88B7-92926FA4D8BA}">
      <dgm:prSet/>
      <dgm:spPr/>
      <dgm:t>
        <a:bodyPr/>
        <a:lstStyle/>
        <a:p>
          <a:endParaRPr lang="fr-FR"/>
        </a:p>
      </dgm:t>
    </dgm:pt>
    <dgm:pt modelId="{7A84ABBB-7E82-496B-AB87-EBDA94458E67}" type="sibTrans" cxnId="{2C5974B0-A014-488D-88B7-92926FA4D8BA}">
      <dgm:prSet/>
      <dgm:spPr/>
      <dgm:t>
        <a:bodyPr/>
        <a:lstStyle/>
        <a:p>
          <a:endParaRPr lang="fr-FR"/>
        </a:p>
      </dgm:t>
    </dgm:pt>
    <dgm:pt modelId="{D0A774AF-6656-47F4-8C58-D125B0671223}">
      <dgm:prSet phldrT="[Texte]" custT="1"/>
      <dgm:spPr>
        <a:solidFill>
          <a:srgbClr val="3381C7"/>
        </a:solidFill>
      </dgm:spPr>
      <dgm:t>
        <a:bodyPr/>
        <a:lstStyle/>
        <a:p>
          <a:r>
            <a:rPr lang="fr-FR" sz="3200" b="1" dirty="0"/>
            <a:t>Ce qui s’ajoute</a:t>
          </a:r>
        </a:p>
      </dgm:t>
    </dgm:pt>
    <dgm:pt modelId="{478A825C-69F9-4E62-AE0B-A7CF7E638FD9}" type="parTrans" cxnId="{B7548861-EF18-46DA-A3C0-A7FD3B3A9A6B}">
      <dgm:prSet/>
      <dgm:spPr/>
      <dgm:t>
        <a:bodyPr/>
        <a:lstStyle/>
        <a:p>
          <a:endParaRPr lang="fr-FR"/>
        </a:p>
      </dgm:t>
    </dgm:pt>
    <dgm:pt modelId="{A7A6EF62-4316-455B-9048-95AAF9903946}" type="sibTrans" cxnId="{B7548861-EF18-46DA-A3C0-A7FD3B3A9A6B}">
      <dgm:prSet/>
      <dgm:spPr/>
      <dgm:t>
        <a:bodyPr/>
        <a:lstStyle/>
        <a:p>
          <a:endParaRPr lang="fr-FR"/>
        </a:p>
      </dgm:t>
    </dgm:pt>
    <dgm:pt modelId="{55C57319-B6BA-4635-B0CC-EDEF2DC8A952}">
      <dgm:prSet phldrT="[Texte]" custT="1"/>
      <dgm:spPr>
        <a:blipFill>
          <a:blip xmlns:r="http://schemas.openxmlformats.org/officeDocument/2006/relationships" r:embed="rId1"/>
          <a:stretch>
            <a:fillRect l="-1114"/>
          </a:stretch>
        </a:blipFill>
      </dgm:spPr>
      <dgm:t>
        <a:bodyPr/>
        <a:lstStyle/>
        <a:p>
          <a:r>
            <a:rPr lang="fr-NC">
              <a:noFill/>
            </a:rPr>
            <a:t> </a:t>
          </a:r>
        </a:p>
      </dgm:t>
    </dgm:pt>
    <dgm:pt modelId="{8BE95368-3F11-4F3D-ADFD-D3C874BCF256}" type="parTrans" cxnId="{1F472AFB-BE5E-4B75-90F0-606E3D7C1C79}">
      <dgm:prSet/>
      <dgm:spPr/>
      <dgm:t>
        <a:bodyPr/>
        <a:lstStyle/>
        <a:p>
          <a:endParaRPr lang="fr-FR"/>
        </a:p>
      </dgm:t>
    </dgm:pt>
    <dgm:pt modelId="{118966FD-E92F-47EE-A03B-A0C5A8D2730D}" type="sibTrans" cxnId="{1F472AFB-BE5E-4B75-90F0-606E3D7C1C79}">
      <dgm:prSet/>
      <dgm:spPr/>
      <dgm:t>
        <a:bodyPr/>
        <a:lstStyle/>
        <a:p>
          <a:endParaRPr lang="fr-FR"/>
        </a:p>
      </dgm:t>
    </dgm:pt>
    <dgm:pt modelId="{66BF58BB-7B08-4FDE-87E7-849AC8FB0109}">
      <dgm:prSet phldrT="[Texte]" custT="1"/>
      <dgm:spPr/>
      <dgm:t>
        <a:bodyPr/>
        <a:lstStyle/>
        <a:p>
          <a:r>
            <a:rPr lang="fr-NC">
              <a:noFill/>
            </a:rPr>
            <a:t> </a:t>
          </a:r>
        </a:p>
      </dgm:t>
    </dgm:pt>
    <dgm:pt modelId="{8A742146-956B-4110-B1ED-BF61BDE1D994}" type="parTrans" cxnId="{7EC29BD2-59C2-44E9-93C1-D87D408CA343}">
      <dgm:prSet/>
      <dgm:spPr/>
      <dgm:t>
        <a:bodyPr/>
        <a:lstStyle/>
        <a:p>
          <a:endParaRPr lang="fr-NC"/>
        </a:p>
      </dgm:t>
    </dgm:pt>
    <dgm:pt modelId="{854B9DB0-12F5-4FEB-A29A-DB25CEBBA796}" type="sibTrans" cxnId="{7EC29BD2-59C2-44E9-93C1-D87D408CA343}">
      <dgm:prSet/>
      <dgm:spPr/>
      <dgm:t>
        <a:bodyPr/>
        <a:lstStyle/>
        <a:p>
          <a:endParaRPr lang="fr-NC"/>
        </a:p>
      </dgm:t>
    </dgm:pt>
    <dgm:pt modelId="{61F767F6-CFA7-4EF0-9F91-8D64407345CE}">
      <dgm:prSet phldrT="[Texte]" custT="1"/>
      <dgm:spPr/>
      <dgm:t>
        <a:bodyPr/>
        <a:lstStyle/>
        <a:p>
          <a:r>
            <a:rPr lang="fr-NC">
              <a:noFill/>
            </a:rPr>
            <a:t> </a:t>
          </a:r>
        </a:p>
      </dgm:t>
    </dgm:pt>
    <dgm:pt modelId="{6A67199A-431D-479C-8630-913A2D84B98B}" type="parTrans" cxnId="{955E3A34-D8A1-4903-A1E3-BEF7E9FA96E2}">
      <dgm:prSet/>
      <dgm:spPr/>
    </dgm:pt>
    <dgm:pt modelId="{494AC573-FE1A-4E35-B305-3096DF212E4F}" type="sibTrans" cxnId="{955E3A34-D8A1-4903-A1E3-BEF7E9FA96E2}">
      <dgm:prSet/>
      <dgm:spPr/>
    </dgm:pt>
    <dgm:pt modelId="{D15E77BB-1057-43BB-A9E3-DE50FAE969D1}">
      <dgm:prSet phldrT="[Texte]" custT="1"/>
      <dgm:spPr/>
      <dgm:t>
        <a:bodyPr/>
        <a:lstStyle/>
        <a:p>
          <a:r>
            <a:rPr lang="fr-NC">
              <a:noFill/>
            </a:rPr>
            <a:t> </a:t>
          </a:r>
        </a:p>
      </dgm:t>
    </dgm:pt>
    <dgm:pt modelId="{571AAF46-6CC3-4315-9FFC-8CEA7618F783}" type="parTrans" cxnId="{9E6F2DD9-C97E-4E4D-84F5-5600F2A4E4EB}">
      <dgm:prSet/>
      <dgm:spPr/>
    </dgm:pt>
    <dgm:pt modelId="{6B1FF02B-1CD1-43BF-97DE-B58904BD4AE5}" type="sibTrans" cxnId="{9E6F2DD9-C97E-4E4D-84F5-5600F2A4E4EB}">
      <dgm:prSet/>
      <dgm:spPr/>
    </dgm:pt>
    <dgm:pt modelId="{3114CC0E-7777-480E-9051-022B5FA7FEDB}">
      <dgm:prSet phldrT="[Texte]" custT="1"/>
      <dgm:spPr/>
      <dgm:t>
        <a:bodyPr/>
        <a:lstStyle/>
        <a:p>
          <a:r>
            <a:rPr lang="fr-NC">
              <a:noFill/>
            </a:rPr>
            <a:t> </a:t>
          </a:r>
        </a:p>
      </dgm:t>
    </dgm:pt>
    <dgm:pt modelId="{2BD7E1C7-50C9-4B0A-AEE3-7CF8AAD782FC}" type="parTrans" cxnId="{28BE5FF8-9188-4AAA-BB7E-43ACAE570FCC}">
      <dgm:prSet/>
      <dgm:spPr/>
    </dgm:pt>
    <dgm:pt modelId="{B2187E8C-2386-48C6-A7F1-3A9977B0D469}" type="sibTrans" cxnId="{28BE5FF8-9188-4AAA-BB7E-43ACAE570FCC}">
      <dgm:prSet/>
      <dgm:spPr/>
    </dgm:pt>
    <dgm:pt modelId="{AA131F03-40B3-49CC-99F2-0936FB0D7F77}">
      <dgm:prSet phldrT="[Texte]" custT="1"/>
      <dgm:spPr/>
      <dgm:t>
        <a:bodyPr/>
        <a:lstStyle/>
        <a:p>
          <a:r>
            <a:rPr lang="fr-NC">
              <a:noFill/>
            </a:rPr>
            <a:t> </a:t>
          </a:r>
        </a:p>
      </dgm:t>
    </dgm:pt>
    <dgm:pt modelId="{8F5EAD05-31CC-4DCD-8683-1395FC5809C2}" type="parTrans" cxnId="{E535BE7D-9112-49EF-90FF-C5998E204F63}">
      <dgm:prSet/>
      <dgm:spPr/>
    </dgm:pt>
    <dgm:pt modelId="{E2DA5E5A-C1A9-4B80-A9FE-0F8CEF5565AB}" type="sibTrans" cxnId="{E535BE7D-9112-49EF-90FF-C5998E204F63}">
      <dgm:prSet/>
      <dgm:spPr/>
    </dgm:pt>
    <dgm:pt modelId="{05ACAD94-EC1C-47F2-A129-505407CAFD94}">
      <dgm:prSet phldrT="[Texte]" custT="1"/>
      <dgm:spPr/>
      <dgm:t>
        <a:bodyPr/>
        <a:lstStyle/>
        <a:p>
          <a:r>
            <a:rPr lang="fr-NC">
              <a:noFill/>
            </a:rPr>
            <a:t> </a:t>
          </a:r>
        </a:p>
      </dgm:t>
    </dgm:pt>
    <dgm:pt modelId="{3D9740E2-D4B4-4434-AE2E-5D5039E0171B}" type="parTrans" cxnId="{570022F6-7092-429C-96A9-FC4C91D83727}">
      <dgm:prSet/>
      <dgm:spPr/>
    </dgm:pt>
    <dgm:pt modelId="{2C3E4BAB-DC2B-4B3F-8EF7-12861C302FEF}" type="sibTrans" cxnId="{570022F6-7092-429C-96A9-FC4C91D83727}">
      <dgm:prSet/>
      <dgm:spPr/>
    </dgm:pt>
    <dgm:pt modelId="{1952BC99-34AA-1047-947A-3BCE48B57DE0}" type="pres">
      <dgm:prSet presAssocID="{90EC5C46-A4DC-4F37-9703-FF66D29F74D7}" presName="Name0" presStyleCnt="0">
        <dgm:presLayoutVars>
          <dgm:dir/>
          <dgm:animLvl val="lvl"/>
          <dgm:resizeHandles val="exact"/>
        </dgm:presLayoutVars>
      </dgm:prSet>
      <dgm:spPr/>
    </dgm:pt>
    <dgm:pt modelId="{D423C4A6-740E-5541-A474-ACFF298D2514}" type="pres">
      <dgm:prSet presAssocID="{3A13E105-93AA-4047-BDCC-76272987C81A}" presName="composite" presStyleCnt="0"/>
      <dgm:spPr/>
    </dgm:pt>
    <dgm:pt modelId="{C9B88075-9AC7-BE42-BE1B-0F811F4B3E81}" type="pres">
      <dgm:prSet presAssocID="{3A13E105-93AA-4047-BDCC-76272987C81A}" presName="parTx" presStyleLbl="alignNode1" presStyleIdx="0" presStyleCnt="2" custScaleY="79887" custLinFactNeighborX="-1" custLinFactNeighborY="-814">
        <dgm:presLayoutVars>
          <dgm:chMax val="0"/>
          <dgm:chPref val="0"/>
          <dgm:bulletEnabled val="1"/>
        </dgm:presLayoutVars>
      </dgm:prSet>
      <dgm:spPr/>
    </dgm:pt>
    <dgm:pt modelId="{C000CF0B-63D7-A841-A0CC-CEB33F8A968B}" type="pres">
      <dgm:prSet presAssocID="{3A13E105-93AA-4047-BDCC-76272987C81A}" presName="desTx" presStyleLbl="alignAccFollowNode1" presStyleIdx="0" presStyleCnt="2" custLinFactNeighborX="276" custLinFactNeighborY="7360">
        <dgm:presLayoutVars>
          <dgm:bulletEnabled val="1"/>
        </dgm:presLayoutVars>
      </dgm:prSet>
      <dgm:spPr/>
    </dgm:pt>
    <dgm:pt modelId="{78932FC0-CF16-FF40-B5B5-1677FDC2015F}" type="pres">
      <dgm:prSet presAssocID="{5578DDEE-97FC-4B73-B782-068848ADBD97}" presName="space" presStyleCnt="0"/>
      <dgm:spPr/>
    </dgm:pt>
    <dgm:pt modelId="{CA3250A6-5ECA-9040-86FC-7FD5D211826A}" type="pres">
      <dgm:prSet presAssocID="{D0A774AF-6656-47F4-8C58-D125B0671223}" presName="composite" presStyleCnt="0"/>
      <dgm:spPr/>
    </dgm:pt>
    <dgm:pt modelId="{982227F0-2EB5-F64D-8E8E-E6046753B95F}" type="pres">
      <dgm:prSet presAssocID="{D0A774AF-6656-47F4-8C58-D125B0671223}" presName="parTx" presStyleLbl="alignNode1" presStyleIdx="1" presStyleCnt="2" custScaleY="79887">
        <dgm:presLayoutVars>
          <dgm:chMax val="0"/>
          <dgm:chPref val="0"/>
          <dgm:bulletEnabled val="1"/>
        </dgm:presLayoutVars>
      </dgm:prSet>
      <dgm:spPr/>
    </dgm:pt>
    <dgm:pt modelId="{2E82CDE7-0D2A-CF4A-92A0-104640DCB909}" type="pres">
      <dgm:prSet presAssocID="{D0A774AF-6656-47F4-8C58-D125B0671223}" presName="desTx" presStyleLbl="alignAccFollowNode1" presStyleIdx="1" presStyleCnt="2" custLinFactNeighborX="0" custLinFactNeighborY="7360">
        <dgm:presLayoutVars>
          <dgm:bulletEnabled val="1"/>
        </dgm:presLayoutVars>
      </dgm:prSet>
      <dgm:spPr/>
    </dgm:pt>
  </dgm:ptLst>
  <dgm:cxnLst>
    <dgm:cxn modelId="{658B7602-EC1C-46F8-AE29-D1BAC9C5DF82}" type="presOf" srcId="{05ACAD94-EC1C-47F2-A129-505407CAFD94}" destId="{2E82CDE7-0D2A-CF4A-92A0-104640DCB909}" srcOrd="0" destOrd="6" presId="urn:microsoft.com/office/officeart/2005/8/layout/hList1"/>
    <dgm:cxn modelId="{EE3B5E19-7FAC-A440-8B8F-91A7F862ED8D}" type="presOf" srcId="{D0A774AF-6656-47F4-8C58-D125B0671223}" destId="{982227F0-2EB5-F64D-8E8E-E6046753B95F}" srcOrd="0" destOrd="0" presId="urn:microsoft.com/office/officeart/2005/8/layout/hList1"/>
    <dgm:cxn modelId="{1A9C8B26-5FD5-9A44-B10F-1D12D29123CB}" type="presOf" srcId="{55C57319-B6BA-4635-B0CC-EDEF2DC8A952}" destId="{2E82CDE7-0D2A-CF4A-92A0-104640DCB909}" srcOrd="0" destOrd="0" presId="urn:microsoft.com/office/officeart/2005/8/layout/hList1"/>
    <dgm:cxn modelId="{955E3A34-D8A1-4903-A1E3-BEF7E9FA96E2}" srcId="{D15E77BB-1057-43BB-A9E3-DE50FAE969D1}" destId="{61F767F6-CFA7-4EF0-9F91-8D64407345CE}" srcOrd="0" destOrd="0" parTransId="{6A67199A-431D-479C-8630-913A2D84B98B}" sibTransId="{494AC573-FE1A-4E35-B305-3096DF212E4F}"/>
    <dgm:cxn modelId="{B7548861-EF18-46DA-A3C0-A7FD3B3A9A6B}" srcId="{90EC5C46-A4DC-4F37-9703-FF66D29F74D7}" destId="{D0A774AF-6656-47F4-8C58-D125B0671223}" srcOrd="1" destOrd="0" parTransId="{478A825C-69F9-4E62-AE0B-A7CF7E638FD9}" sibTransId="{A7A6EF62-4316-455B-9048-95AAF9903946}"/>
    <dgm:cxn modelId="{83E4B047-4F98-4F5C-8203-CEE1B0C5E829}" type="presOf" srcId="{D15E77BB-1057-43BB-A9E3-DE50FAE969D1}" destId="{2E82CDE7-0D2A-CF4A-92A0-104640DCB909}" srcOrd="0" destOrd="2" presId="urn:microsoft.com/office/officeart/2005/8/layout/hList1"/>
    <dgm:cxn modelId="{D75C8569-6175-442E-9151-7A671E12F4DB}" srcId="{90EC5C46-A4DC-4F37-9703-FF66D29F74D7}" destId="{3A13E105-93AA-4047-BDCC-76272987C81A}" srcOrd="0" destOrd="0" parTransId="{FBD8621B-6A26-4758-9B19-9B3A1A2E4D49}" sibTransId="{5578DDEE-97FC-4B73-B782-068848ADBD97}"/>
    <dgm:cxn modelId="{37B86E59-7894-429F-AF5F-DBCC5B8C2A94}" type="presOf" srcId="{3114CC0E-7777-480E-9051-022B5FA7FEDB}" destId="{2E82CDE7-0D2A-CF4A-92A0-104640DCB909}" srcOrd="0" destOrd="4" presId="urn:microsoft.com/office/officeart/2005/8/layout/hList1"/>
    <dgm:cxn modelId="{E535BE7D-9112-49EF-90FF-C5998E204F63}" srcId="{D15E77BB-1057-43BB-A9E3-DE50FAE969D1}" destId="{AA131F03-40B3-49CC-99F2-0936FB0D7F77}" srcOrd="2" destOrd="0" parTransId="{8F5EAD05-31CC-4DCD-8683-1395FC5809C2}" sibTransId="{E2DA5E5A-C1A9-4B80-A9FE-0F8CEF5565AB}"/>
    <dgm:cxn modelId="{15E4BF7D-62CE-004D-A93C-8147992107B2}" type="presOf" srcId="{EEB68DE7-0C3F-436E-86C7-46289B736573}" destId="{C000CF0B-63D7-A841-A0CC-CEB33F8A968B}" srcOrd="0" destOrd="0" presId="urn:microsoft.com/office/officeart/2005/8/layout/hList1"/>
    <dgm:cxn modelId="{2C5974B0-A014-488D-88B7-92926FA4D8BA}" srcId="{3A13E105-93AA-4047-BDCC-76272987C81A}" destId="{EEB68DE7-0C3F-436E-86C7-46289B736573}" srcOrd="0" destOrd="0" parTransId="{8CC748F4-AA53-446D-A07F-40D719A78870}" sibTransId="{7A84ABBB-7E82-496B-AB87-EBDA94458E67}"/>
    <dgm:cxn modelId="{BCE8FAC7-AD5E-409A-A02A-F1969D540547}" type="presOf" srcId="{AA131F03-40B3-49CC-99F2-0936FB0D7F77}" destId="{2E82CDE7-0D2A-CF4A-92A0-104640DCB909}" srcOrd="0" destOrd="5" presId="urn:microsoft.com/office/officeart/2005/8/layout/hList1"/>
    <dgm:cxn modelId="{7EC29BD2-59C2-44E9-93C1-D87D408CA343}" srcId="{D0A774AF-6656-47F4-8C58-D125B0671223}" destId="{66BF58BB-7B08-4FDE-87E7-849AC8FB0109}" srcOrd="1" destOrd="0" parTransId="{8A742146-956B-4110-B1ED-BF61BDE1D994}" sibTransId="{854B9DB0-12F5-4FEB-A29A-DB25CEBBA796}"/>
    <dgm:cxn modelId="{9E6F2DD9-C97E-4E4D-84F5-5600F2A4E4EB}" srcId="{66BF58BB-7B08-4FDE-87E7-849AC8FB0109}" destId="{D15E77BB-1057-43BB-A9E3-DE50FAE969D1}" srcOrd="0" destOrd="0" parTransId="{571AAF46-6CC3-4315-9FFC-8CEA7618F783}" sibTransId="{6B1FF02B-1CD1-43BF-97DE-B58904BD4AE5}"/>
    <dgm:cxn modelId="{1CA959DD-5A10-4B4A-934E-11F6F2017D54}" type="presOf" srcId="{61F767F6-CFA7-4EF0-9F91-8D64407345CE}" destId="{2E82CDE7-0D2A-CF4A-92A0-104640DCB909}" srcOrd="0" destOrd="3" presId="urn:microsoft.com/office/officeart/2005/8/layout/hList1"/>
    <dgm:cxn modelId="{C71992DE-DB3C-430D-ADB8-656367DE1299}" type="presOf" srcId="{66BF58BB-7B08-4FDE-87E7-849AC8FB0109}" destId="{2E82CDE7-0D2A-CF4A-92A0-104640DCB909}" srcOrd="0" destOrd="1" presId="urn:microsoft.com/office/officeart/2005/8/layout/hList1"/>
    <dgm:cxn modelId="{565059E0-777D-0A42-A4EA-FBD8856FF04A}" type="presOf" srcId="{90EC5C46-A4DC-4F37-9703-FF66D29F74D7}" destId="{1952BC99-34AA-1047-947A-3BCE48B57DE0}" srcOrd="0" destOrd="0" presId="urn:microsoft.com/office/officeart/2005/8/layout/hList1"/>
    <dgm:cxn modelId="{759B68EC-2BEF-4A4D-8C3A-3748D15270BB}" type="presOf" srcId="{3A13E105-93AA-4047-BDCC-76272987C81A}" destId="{C9B88075-9AC7-BE42-BE1B-0F811F4B3E81}" srcOrd="0" destOrd="0" presId="urn:microsoft.com/office/officeart/2005/8/layout/hList1"/>
    <dgm:cxn modelId="{570022F6-7092-429C-96A9-FC4C91D83727}" srcId="{D15E77BB-1057-43BB-A9E3-DE50FAE969D1}" destId="{05ACAD94-EC1C-47F2-A129-505407CAFD94}" srcOrd="3" destOrd="0" parTransId="{3D9740E2-D4B4-4434-AE2E-5D5039E0171B}" sibTransId="{2C3E4BAB-DC2B-4B3F-8EF7-12861C302FEF}"/>
    <dgm:cxn modelId="{28BE5FF8-9188-4AAA-BB7E-43ACAE570FCC}" srcId="{D15E77BB-1057-43BB-A9E3-DE50FAE969D1}" destId="{3114CC0E-7777-480E-9051-022B5FA7FEDB}" srcOrd="1" destOrd="0" parTransId="{2BD7E1C7-50C9-4B0A-AEE3-7CF8AAD782FC}" sibTransId="{B2187E8C-2386-48C6-A7F1-3A9977B0D469}"/>
    <dgm:cxn modelId="{1F472AFB-BE5E-4B75-90F0-606E3D7C1C79}" srcId="{D0A774AF-6656-47F4-8C58-D125B0671223}" destId="{55C57319-B6BA-4635-B0CC-EDEF2DC8A952}" srcOrd="0" destOrd="0" parTransId="{8BE95368-3F11-4F3D-ADFD-D3C874BCF256}" sibTransId="{118966FD-E92F-47EE-A03B-A0C5A8D2730D}"/>
    <dgm:cxn modelId="{643EF073-A198-A241-B30E-6E991FB80725}" type="presParOf" srcId="{1952BC99-34AA-1047-947A-3BCE48B57DE0}" destId="{D423C4A6-740E-5541-A474-ACFF298D2514}" srcOrd="0" destOrd="0" presId="urn:microsoft.com/office/officeart/2005/8/layout/hList1"/>
    <dgm:cxn modelId="{25AD2A07-FE37-134D-9A1D-73796DDC4BAC}" type="presParOf" srcId="{D423C4A6-740E-5541-A474-ACFF298D2514}" destId="{C9B88075-9AC7-BE42-BE1B-0F811F4B3E81}" srcOrd="0" destOrd="0" presId="urn:microsoft.com/office/officeart/2005/8/layout/hList1"/>
    <dgm:cxn modelId="{3857B992-40A3-5341-813A-C0B69432E0F2}" type="presParOf" srcId="{D423C4A6-740E-5541-A474-ACFF298D2514}" destId="{C000CF0B-63D7-A841-A0CC-CEB33F8A968B}" srcOrd="1" destOrd="0" presId="urn:microsoft.com/office/officeart/2005/8/layout/hList1"/>
    <dgm:cxn modelId="{E15A4719-AE3A-184B-B6A8-F303D464EC95}" type="presParOf" srcId="{1952BC99-34AA-1047-947A-3BCE48B57DE0}" destId="{78932FC0-CF16-FF40-B5B5-1677FDC2015F}" srcOrd="1" destOrd="0" presId="urn:microsoft.com/office/officeart/2005/8/layout/hList1"/>
    <dgm:cxn modelId="{D9B16035-4BD4-DD4C-8AB8-CB4A67901592}" type="presParOf" srcId="{1952BC99-34AA-1047-947A-3BCE48B57DE0}" destId="{CA3250A6-5ECA-9040-86FC-7FD5D211826A}" srcOrd="2" destOrd="0" presId="urn:microsoft.com/office/officeart/2005/8/layout/hList1"/>
    <dgm:cxn modelId="{C94EA331-C60B-D747-B290-09B169BB72EF}" type="presParOf" srcId="{CA3250A6-5ECA-9040-86FC-7FD5D211826A}" destId="{982227F0-2EB5-F64D-8E8E-E6046753B95F}" srcOrd="0" destOrd="0" presId="urn:microsoft.com/office/officeart/2005/8/layout/hList1"/>
    <dgm:cxn modelId="{D97C6F42-321C-3046-9B94-85E1BFEB5A57}" type="presParOf" srcId="{CA3250A6-5ECA-9040-86FC-7FD5D211826A}" destId="{2E82CDE7-0D2A-CF4A-92A0-104640DCB9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0EC5C46-A4DC-4F37-9703-FF66D29F74D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A13E105-93AA-4047-BDCC-76272987C81A}">
      <dgm:prSet phldrT="[Texte]" custT="1"/>
      <dgm:spPr>
        <a:solidFill>
          <a:srgbClr val="FA7406"/>
        </a:solidFill>
      </dgm:spPr>
      <dgm:t>
        <a:bodyPr/>
        <a:lstStyle/>
        <a:p>
          <a:r>
            <a:rPr lang="fr-FR" sz="3200" b="1" dirty="0"/>
            <a:t>Ce qui disparaît</a:t>
          </a:r>
        </a:p>
      </dgm:t>
    </dgm:pt>
    <dgm:pt modelId="{FBD8621B-6A26-4758-9B19-9B3A1A2E4D49}" type="parTrans" cxnId="{D75C8569-6175-442E-9151-7A671E12F4DB}">
      <dgm:prSet/>
      <dgm:spPr/>
      <dgm:t>
        <a:bodyPr/>
        <a:lstStyle/>
        <a:p>
          <a:endParaRPr lang="fr-FR"/>
        </a:p>
      </dgm:t>
    </dgm:pt>
    <dgm:pt modelId="{5578DDEE-97FC-4B73-B782-068848ADBD97}" type="sibTrans" cxnId="{D75C8569-6175-442E-9151-7A671E12F4DB}">
      <dgm:prSet/>
      <dgm:spPr/>
      <dgm:t>
        <a:bodyPr/>
        <a:lstStyle/>
        <a:p>
          <a:endParaRPr lang="fr-FR"/>
        </a:p>
      </dgm:t>
    </dgm:pt>
    <dgm:pt modelId="{EEB68DE7-0C3F-436E-86C7-46289B736573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2400"/>
            <a:t>Représentations de séries statistiques (histogramme).</a:t>
          </a:r>
          <a:endParaRPr lang="fr-FR" sz="2400" dirty="0"/>
        </a:p>
      </dgm:t>
    </dgm:pt>
    <dgm:pt modelId="{8CC748F4-AA53-446D-A07F-40D719A78870}" type="parTrans" cxnId="{2C5974B0-A014-488D-88B7-92926FA4D8BA}">
      <dgm:prSet/>
      <dgm:spPr/>
      <dgm:t>
        <a:bodyPr/>
        <a:lstStyle/>
        <a:p>
          <a:endParaRPr lang="fr-FR"/>
        </a:p>
      </dgm:t>
    </dgm:pt>
    <dgm:pt modelId="{7A84ABBB-7E82-496B-AB87-EBDA94458E67}" type="sibTrans" cxnId="{2C5974B0-A014-488D-88B7-92926FA4D8BA}">
      <dgm:prSet/>
      <dgm:spPr/>
      <dgm:t>
        <a:bodyPr/>
        <a:lstStyle/>
        <a:p>
          <a:endParaRPr lang="fr-FR"/>
        </a:p>
      </dgm:t>
    </dgm:pt>
    <dgm:pt modelId="{D0A774AF-6656-47F4-8C58-D125B0671223}">
      <dgm:prSet phldrT="[Texte]" custT="1"/>
      <dgm:spPr>
        <a:solidFill>
          <a:srgbClr val="3381C7"/>
        </a:solidFill>
      </dgm:spPr>
      <dgm:t>
        <a:bodyPr/>
        <a:lstStyle/>
        <a:p>
          <a:r>
            <a:rPr lang="fr-FR" sz="3200" b="1" dirty="0"/>
            <a:t>Ce qui s’ajoute</a:t>
          </a:r>
        </a:p>
      </dgm:t>
    </dgm:pt>
    <dgm:pt modelId="{478A825C-69F9-4E62-AE0B-A7CF7E638FD9}" type="parTrans" cxnId="{B7548861-EF18-46DA-A3C0-A7FD3B3A9A6B}">
      <dgm:prSet/>
      <dgm:spPr/>
      <dgm:t>
        <a:bodyPr/>
        <a:lstStyle/>
        <a:p>
          <a:endParaRPr lang="fr-FR"/>
        </a:p>
      </dgm:t>
    </dgm:pt>
    <dgm:pt modelId="{A7A6EF62-4316-455B-9048-95AAF9903946}" type="sibTrans" cxnId="{B7548861-EF18-46DA-A3C0-A7FD3B3A9A6B}">
      <dgm:prSet/>
      <dgm:spPr/>
      <dgm:t>
        <a:bodyPr/>
        <a:lstStyle/>
        <a:p>
          <a:endParaRPr lang="fr-FR"/>
        </a:p>
      </dgm:t>
    </dgm:pt>
    <dgm:pt modelId="{55C57319-B6BA-4635-B0CC-EDEF2DC8A952}">
      <dgm:prSet phldrT="[Texte]" custT="1"/>
      <dgm:spPr/>
      <dgm:t>
        <a:bodyPr/>
        <a:lstStyle/>
        <a:p>
          <a:r>
            <a:rPr lang="fr-FR" sz="2400" dirty="0"/>
            <a:t>Pourcentage d’une sous-population, % de %.</a:t>
          </a:r>
        </a:p>
      </dgm:t>
    </dgm:pt>
    <dgm:pt modelId="{8BE95368-3F11-4F3D-ADFD-D3C874BCF256}" type="parTrans" cxnId="{1F472AFB-BE5E-4B75-90F0-606E3D7C1C79}">
      <dgm:prSet/>
      <dgm:spPr/>
      <dgm:t>
        <a:bodyPr/>
        <a:lstStyle/>
        <a:p>
          <a:endParaRPr lang="fr-FR"/>
        </a:p>
      </dgm:t>
    </dgm:pt>
    <dgm:pt modelId="{118966FD-E92F-47EE-A03B-A0C5A8D2730D}" type="sibTrans" cxnId="{1F472AFB-BE5E-4B75-90F0-606E3D7C1C79}">
      <dgm:prSet/>
      <dgm:spPr/>
      <dgm:t>
        <a:bodyPr/>
        <a:lstStyle/>
        <a:p>
          <a:endParaRPr lang="fr-FR"/>
        </a:p>
      </dgm:t>
    </dgm:pt>
    <dgm:pt modelId="{22F43280-A951-4206-92EC-E619712BB455}">
      <dgm:prSet phldrT="[Texte]" custT="1"/>
      <dgm:spPr/>
      <dgm:t>
        <a:bodyPr/>
        <a:lstStyle/>
        <a:p>
          <a:r>
            <a:rPr lang="fr-FR" sz="2400" dirty="0">
              <a:solidFill>
                <a:schemeClr val="tx1"/>
              </a:solidFill>
            </a:rPr>
            <a:t>Linéarité de la moyenne et </a:t>
          </a:r>
          <a:r>
            <a:rPr lang="fr-FR" sz="2400" dirty="0"/>
            <a:t>écart type </a:t>
          </a:r>
          <a:r>
            <a:rPr lang="fr-FR" sz="2000" dirty="0">
              <a:solidFill>
                <a:srgbClr val="FF0000"/>
              </a:solidFill>
            </a:rPr>
            <a:t>(auparavant en 1</a:t>
          </a:r>
          <a:r>
            <a:rPr lang="fr-FR" sz="2000" baseline="30000" dirty="0">
              <a:solidFill>
                <a:srgbClr val="FF0000"/>
              </a:solidFill>
            </a:rPr>
            <a:t>ère</a:t>
          </a:r>
          <a:r>
            <a:rPr lang="fr-FR" sz="2000" dirty="0">
              <a:solidFill>
                <a:srgbClr val="FF0000"/>
              </a:solidFill>
            </a:rPr>
            <a:t> ).</a:t>
          </a:r>
          <a:endParaRPr lang="fr-FR" sz="2400" dirty="0"/>
        </a:p>
      </dgm:t>
    </dgm:pt>
    <dgm:pt modelId="{39D03D99-324D-4293-9C33-C87D299328E9}" type="parTrans" cxnId="{3723D838-1DD2-49AE-AD36-2ADD974F4F1F}">
      <dgm:prSet/>
      <dgm:spPr/>
      <dgm:t>
        <a:bodyPr/>
        <a:lstStyle/>
        <a:p>
          <a:endParaRPr lang="fr-FR"/>
        </a:p>
      </dgm:t>
    </dgm:pt>
    <dgm:pt modelId="{A7712B88-3241-47F3-8CE5-9F278B33262F}" type="sibTrans" cxnId="{3723D838-1DD2-49AE-AD36-2ADD974F4F1F}">
      <dgm:prSet/>
      <dgm:spPr/>
      <dgm:t>
        <a:bodyPr/>
        <a:lstStyle/>
        <a:p>
          <a:endParaRPr lang="fr-FR"/>
        </a:p>
      </dgm:t>
    </dgm:pt>
    <dgm:pt modelId="{230AD14B-21B2-446F-817B-2A37C7BD3E2D}">
      <dgm:prSet phldrT="[Texte]" custT="1"/>
      <dgm:spPr/>
      <dgm:t>
        <a:bodyPr/>
        <a:lstStyle/>
        <a:p>
          <a:r>
            <a:rPr lang="fr-FR" sz="2400" dirty="0"/>
            <a:t>Taux d’évolution, évolutions successives, taux réciproque.</a:t>
          </a:r>
        </a:p>
      </dgm:t>
    </dgm:pt>
    <dgm:pt modelId="{CF5F067A-D59B-4071-B0A5-9E7878AFE47E}" type="parTrans" cxnId="{0092A8AA-30A5-4F70-9C75-5565D377B40C}">
      <dgm:prSet/>
      <dgm:spPr/>
      <dgm:t>
        <a:bodyPr/>
        <a:lstStyle/>
        <a:p>
          <a:endParaRPr lang="fr-NC"/>
        </a:p>
      </dgm:t>
    </dgm:pt>
    <dgm:pt modelId="{DDCD9A3A-7598-4873-839A-C79F0F58AB11}" type="sibTrans" cxnId="{0092A8AA-30A5-4F70-9C75-5565D377B40C}">
      <dgm:prSet/>
      <dgm:spPr/>
      <dgm:t>
        <a:bodyPr/>
        <a:lstStyle/>
        <a:p>
          <a:endParaRPr lang="fr-NC"/>
        </a:p>
      </dgm:t>
    </dgm:pt>
    <mc:AlternateContent xmlns:mc="http://schemas.openxmlformats.org/markup-compatibility/2006" xmlns:a14="http://schemas.microsoft.com/office/drawing/2010/main">
      <mc:Choice Requires="a14">
        <dgm:pt modelId="{F0CE2641-6621-4BD8-9353-6EBD3587D1A1}">
          <dgm:prSet phldrT="[Texte]" custT="1"/>
          <dgm:spPr/>
          <dgm:t>
            <a:bodyPr/>
            <a:lstStyle/>
            <a:p>
              <a:r>
                <a:rPr lang="fr-FR" sz="2400" dirty="0"/>
                <a:t>Comprendre une fonction écrite en Python renvoyant à </a:t>
              </a:r>
              <a14:m>
                <m:oMath xmlns:m="http://schemas.openxmlformats.org/officeDocument/2006/math">
                  <m:acc>
                    <m:accPr>
                      <m:chr m:val="̅"/>
                      <m:ctrlPr>
                        <a:rPr lang="fr-FR" sz="2400" i="1" smtClean="0">
                          <a:latin typeface="Cambria Math" panose="02040503050406030204" pitchFamily="18" charset="0"/>
                        </a:rPr>
                      </m:ctrlPr>
                    </m:accPr>
                    <m:e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e>
                  </m:acc>
                </m:oMath>
              </a14:m>
              <a:r>
                <a:rPr lang="fr-FR" sz="2400" dirty="0"/>
                <a:t> et </a:t>
              </a:r>
              <a14:m>
                <m:oMath xmlns:m="http://schemas.openxmlformats.org/officeDocument/2006/math">
                  <m:r>
                    <a:rPr lang="fr-FR" sz="240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𝜎</m:t>
                  </m:r>
                </m:oMath>
              </a14:m>
              <a:r>
                <a:rPr lang="fr-FR" sz="2400" dirty="0"/>
                <a:t>.</a:t>
              </a:r>
            </a:p>
          </dgm:t>
        </dgm:pt>
      </mc:Choice>
      <mc:Fallback xmlns="">
        <dgm:pt modelId="{F0CE2641-6621-4BD8-9353-6EBD3587D1A1}">
          <dgm:prSet phldrT="[Texte]" custT="1"/>
          <dgm:spPr/>
          <dgm:t>
            <a:bodyPr/>
            <a:lstStyle/>
            <a:p>
              <a:r>
                <a:rPr lang="fr-FR" sz="2400" dirty="0"/>
                <a:t>Comprendre une fonction écrite en Python renvoyant à </a:t>
              </a:r>
              <a:r>
                <a:rPr lang="fr-FR" sz="2400" b="0" i="0">
                  <a:latin typeface="Cambria Math" panose="02040503050406030204" pitchFamily="18" charset="0"/>
                </a:rPr>
                <a:t>𝑥 ̅</a:t>
              </a:r>
              <a:r>
                <a:rPr lang="fr-FR" sz="2400" dirty="0"/>
                <a:t> et </a:t>
              </a:r>
              <a:r>
                <a:rPr lang="fr-FR" sz="240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𝜎</a:t>
              </a:r>
              <a:r>
                <a:rPr lang="fr-FR" sz="2400" dirty="0"/>
                <a:t>.</a:t>
              </a:r>
            </a:p>
          </dgm:t>
        </dgm:pt>
      </mc:Fallback>
    </mc:AlternateContent>
    <dgm:pt modelId="{2FF56C17-4366-4CDF-AD48-B4AE193E041C}" type="parTrans" cxnId="{C5B5D78A-F5C6-45C3-96FD-53153B8ACCF9}">
      <dgm:prSet/>
      <dgm:spPr/>
      <dgm:t>
        <a:bodyPr/>
        <a:lstStyle/>
        <a:p>
          <a:endParaRPr lang="fr-NC"/>
        </a:p>
      </dgm:t>
    </dgm:pt>
    <dgm:pt modelId="{E2BDC2AB-BDA2-4C22-8214-5266ECD3C633}" type="sibTrans" cxnId="{C5B5D78A-F5C6-45C3-96FD-53153B8ACCF9}">
      <dgm:prSet/>
      <dgm:spPr/>
      <dgm:t>
        <a:bodyPr/>
        <a:lstStyle/>
        <a:p>
          <a:endParaRPr lang="fr-NC"/>
        </a:p>
      </dgm:t>
    </dgm:pt>
    <dgm:pt modelId="{1952BC99-34AA-1047-947A-3BCE48B57DE0}" type="pres">
      <dgm:prSet presAssocID="{90EC5C46-A4DC-4F37-9703-FF66D29F74D7}" presName="Name0" presStyleCnt="0">
        <dgm:presLayoutVars>
          <dgm:dir/>
          <dgm:animLvl val="lvl"/>
          <dgm:resizeHandles val="exact"/>
        </dgm:presLayoutVars>
      </dgm:prSet>
      <dgm:spPr/>
    </dgm:pt>
    <dgm:pt modelId="{D423C4A6-740E-5541-A474-ACFF298D2514}" type="pres">
      <dgm:prSet presAssocID="{3A13E105-93AA-4047-BDCC-76272987C81A}" presName="composite" presStyleCnt="0"/>
      <dgm:spPr/>
    </dgm:pt>
    <dgm:pt modelId="{C9B88075-9AC7-BE42-BE1B-0F811F4B3E81}" type="pres">
      <dgm:prSet presAssocID="{3A13E105-93AA-4047-BDCC-76272987C81A}" presName="parTx" presStyleLbl="alignNode1" presStyleIdx="0" presStyleCnt="2" custScaleY="79887" custLinFactNeighborX="-1" custLinFactNeighborY="-814">
        <dgm:presLayoutVars>
          <dgm:chMax val="0"/>
          <dgm:chPref val="0"/>
          <dgm:bulletEnabled val="1"/>
        </dgm:presLayoutVars>
      </dgm:prSet>
      <dgm:spPr/>
    </dgm:pt>
    <dgm:pt modelId="{C000CF0B-63D7-A841-A0CC-CEB33F8A968B}" type="pres">
      <dgm:prSet presAssocID="{3A13E105-93AA-4047-BDCC-76272987C81A}" presName="desTx" presStyleLbl="alignAccFollowNode1" presStyleIdx="0" presStyleCnt="2" custLinFactNeighborX="276" custLinFactNeighborY="7360">
        <dgm:presLayoutVars>
          <dgm:bulletEnabled val="1"/>
        </dgm:presLayoutVars>
      </dgm:prSet>
      <dgm:spPr/>
    </dgm:pt>
    <dgm:pt modelId="{78932FC0-CF16-FF40-B5B5-1677FDC2015F}" type="pres">
      <dgm:prSet presAssocID="{5578DDEE-97FC-4B73-B782-068848ADBD97}" presName="space" presStyleCnt="0"/>
      <dgm:spPr/>
    </dgm:pt>
    <dgm:pt modelId="{CA3250A6-5ECA-9040-86FC-7FD5D211826A}" type="pres">
      <dgm:prSet presAssocID="{D0A774AF-6656-47F4-8C58-D125B0671223}" presName="composite" presStyleCnt="0"/>
      <dgm:spPr/>
    </dgm:pt>
    <dgm:pt modelId="{982227F0-2EB5-F64D-8E8E-E6046753B95F}" type="pres">
      <dgm:prSet presAssocID="{D0A774AF-6656-47F4-8C58-D125B0671223}" presName="parTx" presStyleLbl="alignNode1" presStyleIdx="1" presStyleCnt="2" custScaleY="79887">
        <dgm:presLayoutVars>
          <dgm:chMax val="0"/>
          <dgm:chPref val="0"/>
          <dgm:bulletEnabled val="1"/>
        </dgm:presLayoutVars>
      </dgm:prSet>
      <dgm:spPr/>
    </dgm:pt>
    <dgm:pt modelId="{2E82CDE7-0D2A-CF4A-92A0-104640DCB909}" type="pres">
      <dgm:prSet presAssocID="{D0A774AF-6656-47F4-8C58-D125B0671223}" presName="desTx" presStyleLbl="alignAccFollowNode1" presStyleIdx="1" presStyleCnt="2" custLinFactNeighborX="0" custLinFactNeighborY="7360">
        <dgm:presLayoutVars>
          <dgm:bulletEnabled val="1"/>
        </dgm:presLayoutVars>
      </dgm:prSet>
      <dgm:spPr/>
    </dgm:pt>
  </dgm:ptLst>
  <dgm:cxnLst>
    <dgm:cxn modelId="{EE3B5E19-7FAC-A440-8B8F-91A7F862ED8D}" type="presOf" srcId="{D0A774AF-6656-47F4-8C58-D125B0671223}" destId="{982227F0-2EB5-F64D-8E8E-E6046753B95F}" srcOrd="0" destOrd="0" presId="urn:microsoft.com/office/officeart/2005/8/layout/hList1"/>
    <dgm:cxn modelId="{1A9C8B26-5FD5-9A44-B10F-1D12D29123CB}" type="presOf" srcId="{55C57319-B6BA-4635-B0CC-EDEF2DC8A952}" destId="{2E82CDE7-0D2A-CF4A-92A0-104640DCB909}" srcOrd="0" destOrd="0" presId="urn:microsoft.com/office/officeart/2005/8/layout/hList1"/>
    <dgm:cxn modelId="{3723D838-1DD2-49AE-AD36-2ADD974F4F1F}" srcId="{D0A774AF-6656-47F4-8C58-D125B0671223}" destId="{22F43280-A951-4206-92EC-E619712BB455}" srcOrd="2" destOrd="0" parTransId="{39D03D99-324D-4293-9C33-C87D299328E9}" sibTransId="{A7712B88-3241-47F3-8CE5-9F278B33262F}"/>
    <dgm:cxn modelId="{B7548861-EF18-46DA-A3C0-A7FD3B3A9A6B}" srcId="{90EC5C46-A4DC-4F37-9703-FF66D29F74D7}" destId="{D0A774AF-6656-47F4-8C58-D125B0671223}" srcOrd="1" destOrd="0" parTransId="{478A825C-69F9-4E62-AE0B-A7CF7E638FD9}" sibTransId="{A7A6EF62-4316-455B-9048-95AAF9903946}"/>
    <dgm:cxn modelId="{D75C8569-6175-442E-9151-7A671E12F4DB}" srcId="{90EC5C46-A4DC-4F37-9703-FF66D29F74D7}" destId="{3A13E105-93AA-4047-BDCC-76272987C81A}" srcOrd="0" destOrd="0" parTransId="{FBD8621B-6A26-4758-9B19-9B3A1A2E4D49}" sibTransId="{5578DDEE-97FC-4B73-B782-068848ADBD97}"/>
    <dgm:cxn modelId="{15E4BF7D-62CE-004D-A93C-8147992107B2}" type="presOf" srcId="{EEB68DE7-0C3F-436E-86C7-46289B736573}" destId="{C000CF0B-63D7-A841-A0CC-CEB33F8A968B}" srcOrd="0" destOrd="0" presId="urn:microsoft.com/office/officeart/2005/8/layout/hList1"/>
    <dgm:cxn modelId="{C5B5D78A-F5C6-45C3-96FD-53153B8ACCF9}" srcId="{D0A774AF-6656-47F4-8C58-D125B0671223}" destId="{F0CE2641-6621-4BD8-9353-6EBD3587D1A1}" srcOrd="3" destOrd="0" parTransId="{2FF56C17-4366-4CDF-AD48-B4AE193E041C}" sibTransId="{E2BDC2AB-BDA2-4C22-8214-5266ECD3C633}"/>
    <dgm:cxn modelId="{B1E8FF8C-5FA7-43AF-9361-8B9533632700}" type="presOf" srcId="{F0CE2641-6621-4BD8-9353-6EBD3587D1A1}" destId="{2E82CDE7-0D2A-CF4A-92A0-104640DCB909}" srcOrd="0" destOrd="3" presId="urn:microsoft.com/office/officeart/2005/8/layout/hList1"/>
    <dgm:cxn modelId="{0092A8AA-30A5-4F70-9C75-5565D377B40C}" srcId="{D0A774AF-6656-47F4-8C58-D125B0671223}" destId="{230AD14B-21B2-446F-817B-2A37C7BD3E2D}" srcOrd="1" destOrd="0" parTransId="{CF5F067A-D59B-4071-B0A5-9E7878AFE47E}" sibTransId="{DDCD9A3A-7598-4873-839A-C79F0F58AB11}"/>
    <dgm:cxn modelId="{2C5974B0-A014-488D-88B7-92926FA4D8BA}" srcId="{3A13E105-93AA-4047-BDCC-76272987C81A}" destId="{EEB68DE7-0C3F-436E-86C7-46289B736573}" srcOrd="0" destOrd="0" parTransId="{8CC748F4-AA53-446D-A07F-40D719A78870}" sibTransId="{7A84ABBB-7E82-496B-AB87-EBDA94458E67}"/>
    <dgm:cxn modelId="{565059E0-777D-0A42-A4EA-FBD8856FF04A}" type="presOf" srcId="{90EC5C46-A4DC-4F37-9703-FF66D29F74D7}" destId="{1952BC99-34AA-1047-947A-3BCE48B57DE0}" srcOrd="0" destOrd="0" presId="urn:microsoft.com/office/officeart/2005/8/layout/hList1"/>
    <dgm:cxn modelId="{C7954EE5-79DD-CB4D-B43F-AE39A1EF7350}" type="presOf" srcId="{22F43280-A951-4206-92EC-E619712BB455}" destId="{2E82CDE7-0D2A-CF4A-92A0-104640DCB909}" srcOrd="0" destOrd="2" presId="urn:microsoft.com/office/officeart/2005/8/layout/hList1"/>
    <dgm:cxn modelId="{759B68EC-2BEF-4A4D-8C3A-3748D15270BB}" type="presOf" srcId="{3A13E105-93AA-4047-BDCC-76272987C81A}" destId="{C9B88075-9AC7-BE42-BE1B-0F811F4B3E81}" srcOrd="0" destOrd="0" presId="urn:microsoft.com/office/officeart/2005/8/layout/hList1"/>
    <dgm:cxn modelId="{79824CEE-F418-455E-9C95-6C9DC341311A}" type="presOf" srcId="{230AD14B-21B2-446F-817B-2A37C7BD3E2D}" destId="{2E82CDE7-0D2A-CF4A-92A0-104640DCB909}" srcOrd="0" destOrd="1" presId="urn:microsoft.com/office/officeart/2005/8/layout/hList1"/>
    <dgm:cxn modelId="{1F472AFB-BE5E-4B75-90F0-606E3D7C1C79}" srcId="{D0A774AF-6656-47F4-8C58-D125B0671223}" destId="{55C57319-B6BA-4635-B0CC-EDEF2DC8A952}" srcOrd="0" destOrd="0" parTransId="{8BE95368-3F11-4F3D-ADFD-D3C874BCF256}" sibTransId="{118966FD-E92F-47EE-A03B-A0C5A8D2730D}"/>
    <dgm:cxn modelId="{643EF073-A198-A241-B30E-6E991FB80725}" type="presParOf" srcId="{1952BC99-34AA-1047-947A-3BCE48B57DE0}" destId="{D423C4A6-740E-5541-A474-ACFF298D2514}" srcOrd="0" destOrd="0" presId="urn:microsoft.com/office/officeart/2005/8/layout/hList1"/>
    <dgm:cxn modelId="{25AD2A07-FE37-134D-9A1D-73796DDC4BAC}" type="presParOf" srcId="{D423C4A6-740E-5541-A474-ACFF298D2514}" destId="{C9B88075-9AC7-BE42-BE1B-0F811F4B3E81}" srcOrd="0" destOrd="0" presId="urn:microsoft.com/office/officeart/2005/8/layout/hList1"/>
    <dgm:cxn modelId="{3857B992-40A3-5341-813A-C0B69432E0F2}" type="presParOf" srcId="{D423C4A6-740E-5541-A474-ACFF298D2514}" destId="{C000CF0B-63D7-A841-A0CC-CEB33F8A968B}" srcOrd="1" destOrd="0" presId="urn:microsoft.com/office/officeart/2005/8/layout/hList1"/>
    <dgm:cxn modelId="{E15A4719-AE3A-184B-B6A8-F303D464EC95}" type="presParOf" srcId="{1952BC99-34AA-1047-947A-3BCE48B57DE0}" destId="{78932FC0-CF16-FF40-B5B5-1677FDC2015F}" srcOrd="1" destOrd="0" presId="urn:microsoft.com/office/officeart/2005/8/layout/hList1"/>
    <dgm:cxn modelId="{D9B16035-4BD4-DD4C-8AB8-CB4A67901592}" type="presParOf" srcId="{1952BC99-34AA-1047-947A-3BCE48B57DE0}" destId="{CA3250A6-5ECA-9040-86FC-7FD5D211826A}" srcOrd="2" destOrd="0" presId="urn:microsoft.com/office/officeart/2005/8/layout/hList1"/>
    <dgm:cxn modelId="{C94EA331-C60B-D747-B290-09B169BB72EF}" type="presParOf" srcId="{CA3250A6-5ECA-9040-86FC-7FD5D211826A}" destId="{982227F0-2EB5-F64D-8E8E-E6046753B95F}" srcOrd="0" destOrd="0" presId="urn:microsoft.com/office/officeart/2005/8/layout/hList1"/>
    <dgm:cxn modelId="{D97C6F42-321C-3046-9B94-85E1BFEB5A57}" type="presParOf" srcId="{CA3250A6-5ECA-9040-86FC-7FD5D211826A}" destId="{2E82CDE7-0D2A-CF4A-92A0-104640DCB9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0EC5C46-A4DC-4F37-9703-FF66D29F74D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A13E105-93AA-4047-BDCC-76272987C81A}">
      <dgm:prSet phldrT="[Texte]" custT="1"/>
      <dgm:spPr>
        <a:solidFill>
          <a:srgbClr val="FA7406"/>
        </a:solidFill>
      </dgm:spPr>
      <dgm:t>
        <a:bodyPr/>
        <a:lstStyle/>
        <a:p>
          <a:r>
            <a:rPr lang="fr-FR" sz="3200" b="1" dirty="0"/>
            <a:t>Ce qui disparaît</a:t>
          </a:r>
        </a:p>
      </dgm:t>
    </dgm:pt>
    <dgm:pt modelId="{FBD8621B-6A26-4758-9B19-9B3A1A2E4D49}" type="parTrans" cxnId="{D75C8569-6175-442E-9151-7A671E12F4DB}">
      <dgm:prSet/>
      <dgm:spPr/>
      <dgm:t>
        <a:bodyPr/>
        <a:lstStyle/>
        <a:p>
          <a:endParaRPr lang="fr-FR"/>
        </a:p>
      </dgm:t>
    </dgm:pt>
    <dgm:pt modelId="{5578DDEE-97FC-4B73-B782-068848ADBD97}" type="sibTrans" cxnId="{D75C8569-6175-442E-9151-7A671E12F4DB}">
      <dgm:prSet/>
      <dgm:spPr/>
      <dgm:t>
        <a:bodyPr/>
        <a:lstStyle/>
        <a:p>
          <a:endParaRPr lang="fr-FR"/>
        </a:p>
      </dgm:t>
    </dgm:pt>
    <dgm:pt modelId="{EEB68DE7-0C3F-436E-86C7-46289B736573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2400"/>
            <a:t>Représentations de séries statistiques (histogramme).</a:t>
          </a:r>
          <a:endParaRPr lang="fr-FR" sz="2400" dirty="0"/>
        </a:p>
      </dgm:t>
    </dgm:pt>
    <dgm:pt modelId="{8CC748F4-AA53-446D-A07F-40D719A78870}" type="parTrans" cxnId="{2C5974B0-A014-488D-88B7-92926FA4D8BA}">
      <dgm:prSet/>
      <dgm:spPr/>
      <dgm:t>
        <a:bodyPr/>
        <a:lstStyle/>
        <a:p>
          <a:endParaRPr lang="fr-FR"/>
        </a:p>
      </dgm:t>
    </dgm:pt>
    <dgm:pt modelId="{7A84ABBB-7E82-496B-AB87-EBDA94458E67}" type="sibTrans" cxnId="{2C5974B0-A014-488D-88B7-92926FA4D8BA}">
      <dgm:prSet/>
      <dgm:spPr/>
      <dgm:t>
        <a:bodyPr/>
        <a:lstStyle/>
        <a:p>
          <a:endParaRPr lang="fr-FR"/>
        </a:p>
      </dgm:t>
    </dgm:pt>
    <dgm:pt modelId="{D0A774AF-6656-47F4-8C58-D125B0671223}">
      <dgm:prSet phldrT="[Texte]" custT="1"/>
      <dgm:spPr>
        <a:solidFill>
          <a:srgbClr val="3381C7"/>
        </a:solidFill>
      </dgm:spPr>
      <dgm:t>
        <a:bodyPr/>
        <a:lstStyle/>
        <a:p>
          <a:r>
            <a:rPr lang="fr-FR" sz="3200" b="1" dirty="0"/>
            <a:t>Ce qui s’ajoute</a:t>
          </a:r>
        </a:p>
      </dgm:t>
    </dgm:pt>
    <dgm:pt modelId="{478A825C-69F9-4E62-AE0B-A7CF7E638FD9}" type="parTrans" cxnId="{B7548861-EF18-46DA-A3C0-A7FD3B3A9A6B}">
      <dgm:prSet/>
      <dgm:spPr/>
      <dgm:t>
        <a:bodyPr/>
        <a:lstStyle/>
        <a:p>
          <a:endParaRPr lang="fr-FR"/>
        </a:p>
      </dgm:t>
    </dgm:pt>
    <dgm:pt modelId="{A7A6EF62-4316-455B-9048-95AAF9903946}" type="sibTrans" cxnId="{B7548861-EF18-46DA-A3C0-A7FD3B3A9A6B}">
      <dgm:prSet/>
      <dgm:spPr/>
      <dgm:t>
        <a:bodyPr/>
        <a:lstStyle/>
        <a:p>
          <a:endParaRPr lang="fr-FR"/>
        </a:p>
      </dgm:t>
    </dgm:pt>
    <dgm:pt modelId="{55C57319-B6BA-4635-B0CC-EDEF2DC8A952}">
      <dgm:prSet phldrT="[Texte]" custT="1"/>
      <dgm:spPr>
        <a:blipFill>
          <a:blip xmlns:r="http://schemas.openxmlformats.org/officeDocument/2006/relationships" r:embed="rId1"/>
          <a:stretch>
            <a:fillRect l="-1080" r="-240"/>
          </a:stretch>
        </a:blipFill>
      </dgm:spPr>
      <dgm:t>
        <a:bodyPr/>
        <a:lstStyle/>
        <a:p>
          <a:r>
            <a:rPr lang="fr-FR">
              <a:noFill/>
            </a:rPr>
            <a:t> </a:t>
          </a:r>
        </a:p>
      </dgm:t>
    </dgm:pt>
    <dgm:pt modelId="{8BE95368-3F11-4F3D-ADFD-D3C874BCF256}" type="parTrans" cxnId="{1F472AFB-BE5E-4B75-90F0-606E3D7C1C79}">
      <dgm:prSet/>
      <dgm:spPr/>
      <dgm:t>
        <a:bodyPr/>
        <a:lstStyle/>
        <a:p>
          <a:endParaRPr lang="fr-FR"/>
        </a:p>
      </dgm:t>
    </dgm:pt>
    <dgm:pt modelId="{118966FD-E92F-47EE-A03B-A0C5A8D2730D}" type="sibTrans" cxnId="{1F472AFB-BE5E-4B75-90F0-606E3D7C1C79}">
      <dgm:prSet/>
      <dgm:spPr/>
      <dgm:t>
        <a:bodyPr/>
        <a:lstStyle/>
        <a:p>
          <a:endParaRPr lang="fr-FR"/>
        </a:p>
      </dgm:t>
    </dgm:pt>
    <dgm:pt modelId="{22F43280-A951-4206-92EC-E619712BB455}">
      <dgm:prSet phldrT="[Texte]" custT="1"/>
      <dgm:spPr/>
      <dgm:t>
        <a:bodyPr/>
        <a:lstStyle/>
        <a:p>
          <a:r>
            <a:rPr lang="fr-FR">
              <a:noFill/>
            </a:rPr>
            <a:t> </a:t>
          </a:r>
        </a:p>
      </dgm:t>
    </dgm:pt>
    <dgm:pt modelId="{39D03D99-324D-4293-9C33-C87D299328E9}" type="parTrans" cxnId="{3723D838-1DD2-49AE-AD36-2ADD974F4F1F}">
      <dgm:prSet/>
      <dgm:spPr/>
      <dgm:t>
        <a:bodyPr/>
        <a:lstStyle/>
        <a:p>
          <a:endParaRPr lang="fr-FR"/>
        </a:p>
      </dgm:t>
    </dgm:pt>
    <dgm:pt modelId="{A7712B88-3241-47F3-8CE5-9F278B33262F}" type="sibTrans" cxnId="{3723D838-1DD2-49AE-AD36-2ADD974F4F1F}">
      <dgm:prSet/>
      <dgm:spPr/>
      <dgm:t>
        <a:bodyPr/>
        <a:lstStyle/>
        <a:p>
          <a:endParaRPr lang="fr-FR"/>
        </a:p>
      </dgm:t>
    </dgm:pt>
    <dgm:pt modelId="{230AD14B-21B2-446F-817B-2A37C7BD3E2D}">
      <dgm:prSet phldrT="[Texte]" custT="1"/>
      <dgm:spPr/>
      <dgm:t>
        <a:bodyPr/>
        <a:lstStyle/>
        <a:p>
          <a:r>
            <a:rPr lang="fr-FR">
              <a:noFill/>
            </a:rPr>
            <a:t> </a:t>
          </a:r>
        </a:p>
      </dgm:t>
    </dgm:pt>
    <dgm:pt modelId="{CF5F067A-D59B-4071-B0A5-9E7878AFE47E}" type="parTrans" cxnId="{0092A8AA-30A5-4F70-9C75-5565D377B40C}">
      <dgm:prSet/>
      <dgm:spPr/>
      <dgm:t>
        <a:bodyPr/>
        <a:lstStyle/>
        <a:p>
          <a:endParaRPr lang="fr-NC"/>
        </a:p>
      </dgm:t>
    </dgm:pt>
    <dgm:pt modelId="{DDCD9A3A-7598-4873-839A-C79F0F58AB11}" type="sibTrans" cxnId="{0092A8AA-30A5-4F70-9C75-5565D377B40C}">
      <dgm:prSet/>
      <dgm:spPr/>
      <dgm:t>
        <a:bodyPr/>
        <a:lstStyle/>
        <a:p>
          <a:endParaRPr lang="fr-NC"/>
        </a:p>
      </dgm:t>
    </dgm:pt>
    <dgm:pt modelId="{F0CE2641-6621-4BD8-9353-6EBD3587D1A1}">
      <dgm:prSet phldrT="[Texte]" custT="1"/>
      <dgm:spPr/>
      <dgm:t>
        <a:bodyPr/>
        <a:lstStyle/>
        <a:p>
          <a:r>
            <a:rPr lang="fr-FR">
              <a:noFill/>
            </a:rPr>
            <a:t> </a:t>
          </a:r>
        </a:p>
      </dgm:t>
    </dgm:pt>
    <dgm:pt modelId="{2FF56C17-4366-4CDF-AD48-B4AE193E041C}" type="parTrans" cxnId="{C5B5D78A-F5C6-45C3-96FD-53153B8ACCF9}">
      <dgm:prSet/>
      <dgm:spPr/>
      <dgm:t>
        <a:bodyPr/>
        <a:lstStyle/>
        <a:p>
          <a:endParaRPr lang="fr-NC"/>
        </a:p>
      </dgm:t>
    </dgm:pt>
    <dgm:pt modelId="{E2BDC2AB-BDA2-4C22-8214-5266ECD3C633}" type="sibTrans" cxnId="{C5B5D78A-F5C6-45C3-96FD-53153B8ACCF9}">
      <dgm:prSet/>
      <dgm:spPr/>
      <dgm:t>
        <a:bodyPr/>
        <a:lstStyle/>
        <a:p>
          <a:endParaRPr lang="fr-NC"/>
        </a:p>
      </dgm:t>
    </dgm:pt>
    <dgm:pt modelId="{1952BC99-34AA-1047-947A-3BCE48B57DE0}" type="pres">
      <dgm:prSet presAssocID="{90EC5C46-A4DC-4F37-9703-FF66D29F74D7}" presName="Name0" presStyleCnt="0">
        <dgm:presLayoutVars>
          <dgm:dir/>
          <dgm:animLvl val="lvl"/>
          <dgm:resizeHandles val="exact"/>
        </dgm:presLayoutVars>
      </dgm:prSet>
      <dgm:spPr/>
    </dgm:pt>
    <dgm:pt modelId="{D423C4A6-740E-5541-A474-ACFF298D2514}" type="pres">
      <dgm:prSet presAssocID="{3A13E105-93AA-4047-BDCC-76272987C81A}" presName="composite" presStyleCnt="0"/>
      <dgm:spPr/>
    </dgm:pt>
    <dgm:pt modelId="{C9B88075-9AC7-BE42-BE1B-0F811F4B3E81}" type="pres">
      <dgm:prSet presAssocID="{3A13E105-93AA-4047-BDCC-76272987C81A}" presName="parTx" presStyleLbl="alignNode1" presStyleIdx="0" presStyleCnt="2" custScaleY="79887" custLinFactNeighborX="-1" custLinFactNeighborY="-814">
        <dgm:presLayoutVars>
          <dgm:chMax val="0"/>
          <dgm:chPref val="0"/>
          <dgm:bulletEnabled val="1"/>
        </dgm:presLayoutVars>
      </dgm:prSet>
      <dgm:spPr/>
    </dgm:pt>
    <dgm:pt modelId="{C000CF0B-63D7-A841-A0CC-CEB33F8A968B}" type="pres">
      <dgm:prSet presAssocID="{3A13E105-93AA-4047-BDCC-76272987C81A}" presName="desTx" presStyleLbl="alignAccFollowNode1" presStyleIdx="0" presStyleCnt="2" custLinFactNeighborX="276" custLinFactNeighborY="7360">
        <dgm:presLayoutVars>
          <dgm:bulletEnabled val="1"/>
        </dgm:presLayoutVars>
      </dgm:prSet>
      <dgm:spPr/>
    </dgm:pt>
    <dgm:pt modelId="{78932FC0-CF16-FF40-B5B5-1677FDC2015F}" type="pres">
      <dgm:prSet presAssocID="{5578DDEE-97FC-4B73-B782-068848ADBD97}" presName="space" presStyleCnt="0"/>
      <dgm:spPr/>
    </dgm:pt>
    <dgm:pt modelId="{CA3250A6-5ECA-9040-86FC-7FD5D211826A}" type="pres">
      <dgm:prSet presAssocID="{D0A774AF-6656-47F4-8C58-D125B0671223}" presName="composite" presStyleCnt="0"/>
      <dgm:spPr/>
    </dgm:pt>
    <dgm:pt modelId="{982227F0-2EB5-F64D-8E8E-E6046753B95F}" type="pres">
      <dgm:prSet presAssocID="{D0A774AF-6656-47F4-8C58-D125B0671223}" presName="parTx" presStyleLbl="alignNode1" presStyleIdx="1" presStyleCnt="2" custScaleY="79887">
        <dgm:presLayoutVars>
          <dgm:chMax val="0"/>
          <dgm:chPref val="0"/>
          <dgm:bulletEnabled val="1"/>
        </dgm:presLayoutVars>
      </dgm:prSet>
      <dgm:spPr/>
    </dgm:pt>
    <dgm:pt modelId="{2E82CDE7-0D2A-CF4A-92A0-104640DCB909}" type="pres">
      <dgm:prSet presAssocID="{D0A774AF-6656-47F4-8C58-D125B0671223}" presName="desTx" presStyleLbl="alignAccFollowNode1" presStyleIdx="1" presStyleCnt="2" custLinFactNeighborX="0" custLinFactNeighborY="7360">
        <dgm:presLayoutVars>
          <dgm:bulletEnabled val="1"/>
        </dgm:presLayoutVars>
      </dgm:prSet>
      <dgm:spPr/>
    </dgm:pt>
  </dgm:ptLst>
  <dgm:cxnLst>
    <dgm:cxn modelId="{EE3B5E19-7FAC-A440-8B8F-91A7F862ED8D}" type="presOf" srcId="{D0A774AF-6656-47F4-8C58-D125B0671223}" destId="{982227F0-2EB5-F64D-8E8E-E6046753B95F}" srcOrd="0" destOrd="0" presId="urn:microsoft.com/office/officeart/2005/8/layout/hList1"/>
    <dgm:cxn modelId="{1A9C8B26-5FD5-9A44-B10F-1D12D29123CB}" type="presOf" srcId="{55C57319-B6BA-4635-B0CC-EDEF2DC8A952}" destId="{2E82CDE7-0D2A-CF4A-92A0-104640DCB909}" srcOrd="0" destOrd="0" presId="urn:microsoft.com/office/officeart/2005/8/layout/hList1"/>
    <dgm:cxn modelId="{3723D838-1DD2-49AE-AD36-2ADD974F4F1F}" srcId="{D0A774AF-6656-47F4-8C58-D125B0671223}" destId="{22F43280-A951-4206-92EC-E619712BB455}" srcOrd="2" destOrd="0" parTransId="{39D03D99-324D-4293-9C33-C87D299328E9}" sibTransId="{A7712B88-3241-47F3-8CE5-9F278B33262F}"/>
    <dgm:cxn modelId="{B7548861-EF18-46DA-A3C0-A7FD3B3A9A6B}" srcId="{90EC5C46-A4DC-4F37-9703-FF66D29F74D7}" destId="{D0A774AF-6656-47F4-8C58-D125B0671223}" srcOrd="1" destOrd="0" parTransId="{478A825C-69F9-4E62-AE0B-A7CF7E638FD9}" sibTransId="{A7A6EF62-4316-455B-9048-95AAF9903946}"/>
    <dgm:cxn modelId="{D75C8569-6175-442E-9151-7A671E12F4DB}" srcId="{90EC5C46-A4DC-4F37-9703-FF66D29F74D7}" destId="{3A13E105-93AA-4047-BDCC-76272987C81A}" srcOrd="0" destOrd="0" parTransId="{FBD8621B-6A26-4758-9B19-9B3A1A2E4D49}" sibTransId="{5578DDEE-97FC-4B73-B782-068848ADBD97}"/>
    <dgm:cxn modelId="{15E4BF7D-62CE-004D-A93C-8147992107B2}" type="presOf" srcId="{EEB68DE7-0C3F-436E-86C7-46289B736573}" destId="{C000CF0B-63D7-A841-A0CC-CEB33F8A968B}" srcOrd="0" destOrd="0" presId="urn:microsoft.com/office/officeart/2005/8/layout/hList1"/>
    <dgm:cxn modelId="{C5B5D78A-F5C6-45C3-96FD-53153B8ACCF9}" srcId="{D0A774AF-6656-47F4-8C58-D125B0671223}" destId="{F0CE2641-6621-4BD8-9353-6EBD3587D1A1}" srcOrd="3" destOrd="0" parTransId="{2FF56C17-4366-4CDF-AD48-B4AE193E041C}" sibTransId="{E2BDC2AB-BDA2-4C22-8214-5266ECD3C633}"/>
    <dgm:cxn modelId="{B1E8FF8C-5FA7-43AF-9361-8B9533632700}" type="presOf" srcId="{F0CE2641-6621-4BD8-9353-6EBD3587D1A1}" destId="{2E82CDE7-0D2A-CF4A-92A0-104640DCB909}" srcOrd="0" destOrd="3" presId="urn:microsoft.com/office/officeart/2005/8/layout/hList1"/>
    <dgm:cxn modelId="{0092A8AA-30A5-4F70-9C75-5565D377B40C}" srcId="{D0A774AF-6656-47F4-8C58-D125B0671223}" destId="{230AD14B-21B2-446F-817B-2A37C7BD3E2D}" srcOrd="1" destOrd="0" parTransId="{CF5F067A-D59B-4071-B0A5-9E7878AFE47E}" sibTransId="{DDCD9A3A-7598-4873-839A-C79F0F58AB11}"/>
    <dgm:cxn modelId="{2C5974B0-A014-488D-88B7-92926FA4D8BA}" srcId="{3A13E105-93AA-4047-BDCC-76272987C81A}" destId="{EEB68DE7-0C3F-436E-86C7-46289B736573}" srcOrd="0" destOrd="0" parTransId="{8CC748F4-AA53-446D-A07F-40D719A78870}" sibTransId="{7A84ABBB-7E82-496B-AB87-EBDA94458E67}"/>
    <dgm:cxn modelId="{565059E0-777D-0A42-A4EA-FBD8856FF04A}" type="presOf" srcId="{90EC5C46-A4DC-4F37-9703-FF66D29F74D7}" destId="{1952BC99-34AA-1047-947A-3BCE48B57DE0}" srcOrd="0" destOrd="0" presId="urn:microsoft.com/office/officeart/2005/8/layout/hList1"/>
    <dgm:cxn modelId="{C7954EE5-79DD-CB4D-B43F-AE39A1EF7350}" type="presOf" srcId="{22F43280-A951-4206-92EC-E619712BB455}" destId="{2E82CDE7-0D2A-CF4A-92A0-104640DCB909}" srcOrd="0" destOrd="2" presId="urn:microsoft.com/office/officeart/2005/8/layout/hList1"/>
    <dgm:cxn modelId="{759B68EC-2BEF-4A4D-8C3A-3748D15270BB}" type="presOf" srcId="{3A13E105-93AA-4047-BDCC-76272987C81A}" destId="{C9B88075-9AC7-BE42-BE1B-0F811F4B3E81}" srcOrd="0" destOrd="0" presId="urn:microsoft.com/office/officeart/2005/8/layout/hList1"/>
    <dgm:cxn modelId="{79824CEE-F418-455E-9C95-6C9DC341311A}" type="presOf" srcId="{230AD14B-21B2-446F-817B-2A37C7BD3E2D}" destId="{2E82CDE7-0D2A-CF4A-92A0-104640DCB909}" srcOrd="0" destOrd="1" presId="urn:microsoft.com/office/officeart/2005/8/layout/hList1"/>
    <dgm:cxn modelId="{1F472AFB-BE5E-4B75-90F0-606E3D7C1C79}" srcId="{D0A774AF-6656-47F4-8C58-D125B0671223}" destId="{55C57319-B6BA-4635-B0CC-EDEF2DC8A952}" srcOrd="0" destOrd="0" parTransId="{8BE95368-3F11-4F3D-ADFD-D3C874BCF256}" sibTransId="{118966FD-E92F-47EE-A03B-A0C5A8D2730D}"/>
    <dgm:cxn modelId="{643EF073-A198-A241-B30E-6E991FB80725}" type="presParOf" srcId="{1952BC99-34AA-1047-947A-3BCE48B57DE0}" destId="{D423C4A6-740E-5541-A474-ACFF298D2514}" srcOrd="0" destOrd="0" presId="urn:microsoft.com/office/officeart/2005/8/layout/hList1"/>
    <dgm:cxn modelId="{25AD2A07-FE37-134D-9A1D-73796DDC4BAC}" type="presParOf" srcId="{D423C4A6-740E-5541-A474-ACFF298D2514}" destId="{C9B88075-9AC7-BE42-BE1B-0F811F4B3E81}" srcOrd="0" destOrd="0" presId="urn:microsoft.com/office/officeart/2005/8/layout/hList1"/>
    <dgm:cxn modelId="{3857B992-40A3-5341-813A-C0B69432E0F2}" type="presParOf" srcId="{D423C4A6-740E-5541-A474-ACFF298D2514}" destId="{C000CF0B-63D7-A841-A0CC-CEB33F8A968B}" srcOrd="1" destOrd="0" presId="urn:microsoft.com/office/officeart/2005/8/layout/hList1"/>
    <dgm:cxn modelId="{E15A4719-AE3A-184B-B6A8-F303D464EC95}" type="presParOf" srcId="{1952BC99-34AA-1047-947A-3BCE48B57DE0}" destId="{78932FC0-CF16-FF40-B5B5-1677FDC2015F}" srcOrd="1" destOrd="0" presId="urn:microsoft.com/office/officeart/2005/8/layout/hList1"/>
    <dgm:cxn modelId="{D9B16035-4BD4-DD4C-8AB8-CB4A67901592}" type="presParOf" srcId="{1952BC99-34AA-1047-947A-3BCE48B57DE0}" destId="{CA3250A6-5ECA-9040-86FC-7FD5D211826A}" srcOrd="2" destOrd="0" presId="urn:microsoft.com/office/officeart/2005/8/layout/hList1"/>
    <dgm:cxn modelId="{C94EA331-C60B-D747-B290-09B169BB72EF}" type="presParOf" srcId="{CA3250A6-5ECA-9040-86FC-7FD5D211826A}" destId="{982227F0-2EB5-F64D-8E8E-E6046753B95F}" srcOrd="0" destOrd="0" presId="urn:microsoft.com/office/officeart/2005/8/layout/hList1"/>
    <dgm:cxn modelId="{D97C6F42-321C-3046-9B94-85E1BFEB5A57}" type="presParOf" srcId="{CA3250A6-5ECA-9040-86FC-7FD5D211826A}" destId="{2E82CDE7-0D2A-CF4A-92A0-104640DCB9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0EC5C46-A4DC-4F37-9703-FF66D29F74D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A13E105-93AA-4047-BDCC-76272987C81A}">
      <dgm:prSet phldrT="[Texte]" custT="1"/>
      <dgm:spPr>
        <a:solidFill>
          <a:srgbClr val="FA7406"/>
        </a:solidFill>
      </dgm:spPr>
      <dgm:t>
        <a:bodyPr/>
        <a:lstStyle/>
        <a:p>
          <a:r>
            <a:rPr lang="fr-FR" sz="3200" b="1" dirty="0"/>
            <a:t>Ce qui disparaît</a:t>
          </a:r>
        </a:p>
      </dgm:t>
    </dgm:pt>
    <dgm:pt modelId="{FBD8621B-6A26-4758-9B19-9B3A1A2E4D49}" type="parTrans" cxnId="{D75C8569-6175-442E-9151-7A671E12F4DB}">
      <dgm:prSet/>
      <dgm:spPr/>
      <dgm:t>
        <a:bodyPr/>
        <a:lstStyle/>
        <a:p>
          <a:endParaRPr lang="fr-FR"/>
        </a:p>
      </dgm:t>
    </dgm:pt>
    <dgm:pt modelId="{5578DDEE-97FC-4B73-B782-068848ADBD97}" type="sibTrans" cxnId="{D75C8569-6175-442E-9151-7A671E12F4DB}">
      <dgm:prSet/>
      <dgm:spPr/>
      <dgm:t>
        <a:bodyPr/>
        <a:lstStyle/>
        <a:p>
          <a:endParaRPr lang="fr-FR"/>
        </a:p>
      </dgm:t>
    </dgm:pt>
    <dgm:pt modelId="{EEB68DE7-0C3F-436E-86C7-46289B736573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2400" dirty="0"/>
            <a:t>L’expression « intervalle de fluctuation ».</a:t>
          </a:r>
        </a:p>
      </dgm:t>
    </dgm:pt>
    <dgm:pt modelId="{8CC748F4-AA53-446D-A07F-40D719A78870}" type="parTrans" cxnId="{2C5974B0-A014-488D-88B7-92926FA4D8BA}">
      <dgm:prSet/>
      <dgm:spPr/>
      <dgm:t>
        <a:bodyPr/>
        <a:lstStyle/>
        <a:p>
          <a:endParaRPr lang="fr-FR"/>
        </a:p>
      </dgm:t>
    </dgm:pt>
    <dgm:pt modelId="{7A84ABBB-7E82-496B-AB87-EBDA94458E67}" type="sibTrans" cxnId="{2C5974B0-A014-488D-88B7-92926FA4D8BA}">
      <dgm:prSet/>
      <dgm:spPr/>
      <dgm:t>
        <a:bodyPr/>
        <a:lstStyle/>
        <a:p>
          <a:endParaRPr lang="fr-FR"/>
        </a:p>
      </dgm:t>
    </dgm:pt>
    <dgm:pt modelId="{D0A774AF-6656-47F4-8C58-D125B0671223}">
      <dgm:prSet phldrT="[Texte]" custT="1"/>
      <dgm:spPr>
        <a:solidFill>
          <a:srgbClr val="3381C7"/>
        </a:solidFill>
      </dgm:spPr>
      <dgm:t>
        <a:bodyPr/>
        <a:lstStyle/>
        <a:p>
          <a:r>
            <a:rPr lang="fr-FR" sz="3200" b="1" dirty="0"/>
            <a:t>Ce qui s’ajoute</a:t>
          </a:r>
        </a:p>
      </dgm:t>
    </dgm:pt>
    <dgm:pt modelId="{478A825C-69F9-4E62-AE0B-A7CF7E638FD9}" type="parTrans" cxnId="{B7548861-EF18-46DA-A3C0-A7FD3B3A9A6B}">
      <dgm:prSet/>
      <dgm:spPr/>
      <dgm:t>
        <a:bodyPr/>
        <a:lstStyle/>
        <a:p>
          <a:endParaRPr lang="fr-FR"/>
        </a:p>
      </dgm:t>
    </dgm:pt>
    <dgm:pt modelId="{A7A6EF62-4316-455B-9048-95AAF9903946}" type="sibTrans" cxnId="{B7548861-EF18-46DA-A3C0-A7FD3B3A9A6B}">
      <dgm:prSet/>
      <dgm:spPr/>
      <dgm:t>
        <a:bodyPr/>
        <a:lstStyle/>
        <a:p>
          <a:endParaRPr lang="fr-FR"/>
        </a:p>
      </dgm:t>
    </dgm:pt>
    <dgm:pt modelId="{55C57319-B6BA-4635-B0CC-EDEF2DC8A952}">
      <dgm:prSet phldrT="[Texte]" custT="1"/>
      <dgm:spPr/>
      <dgm:t>
        <a:bodyPr/>
        <a:lstStyle/>
        <a:p>
          <a:endParaRPr lang="fr-FR" sz="2400" dirty="0"/>
        </a:p>
      </dgm:t>
    </dgm:pt>
    <dgm:pt modelId="{8BE95368-3F11-4F3D-ADFD-D3C874BCF256}" type="parTrans" cxnId="{1F472AFB-BE5E-4B75-90F0-606E3D7C1C79}">
      <dgm:prSet/>
      <dgm:spPr/>
      <dgm:t>
        <a:bodyPr/>
        <a:lstStyle/>
        <a:p>
          <a:endParaRPr lang="fr-FR"/>
        </a:p>
      </dgm:t>
    </dgm:pt>
    <dgm:pt modelId="{118966FD-E92F-47EE-A03B-A0C5A8D2730D}" type="sibTrans" cxnId="{1F472AFB-BE5E-4B75-90F0-606E3D7C1C79}">
      <dgm:prSet/>
      <dgm:spPr/>
      <dgm:t>
        <a:bodyPr/>
        <a:lstStyle/>
        <a:p>
          <a:endParaRPr lang="fr-FR"/>
        </a:p>
      </dgm:t>
    </dgm:pt>
    <dgm:pt modelId="{4D4A7D73-B5C3-4F1D-B8B1-DFBDD4023355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2400" dirty="0"/>
            <a:t>La prise de décision à partir d’un échantillon.</a:t>
          </a:r>
        </a:p>
      </dgm:t>
    </dgm:pt>
    <dgm:pt modelId="{ED1D310C-74DB-4588-A5A4-C47BBECEE773}" type="parTrans" cxnId="{4ADA3C15-FFA1-4FEB-8FF8-9715CEF315F5}">
      <dgm:prSet/>
      <dgm:spPr/>
      <dgm:t>
        <a:bodyPr/>
        <a:lstStyle/>
        <a:p>
          <a:endParaRPr lang="fr-FR"/>
        </a:p>
      </dgm:t>
    </dgm:pt>
    <dgm:pt modelId="{9249EDDE-E4A7-4DC0-8EB6-BD7211D6E48F}" type="sibTrans" cxnId="{4ADA3C15-FFA1-4FEB-8FF8-9715CEF315F5}">
      <dgm:prSet/>
      <dgm:spPr/>
      <dgm:t>
        <a:bodyPr/>
        <a:lstStyle/>
        <a:p>
          <a:endParaRPr lang="fr-FR"/>
        </a:p>
      </dgm:t>
    </dgm:pt>
    <dgm:pt modelId="{25A2332F-D31F-D247-8EC6-6294ACEE6505}">
      <dgm:prSet phldrT="[Texte]" custT="1"/>
      <dgm:spPr/>
      <dgm:t>
        <a:bodyPr/>
        <a:lstStyle/>
        <a:p>
          <a:r>
            <a:rPr lang="fr-FR" sz="2400" dirty="0"/>
            <a:t>Une partie échantillonnage utilisant Python.</a:t>
          </a:r>
        </a:p>
      </dgm:t>
    </dgm:pt>
    <dgm:pt modelId="{EF692479-44D2-F740-BB82-206D1D4FBE1F}" type="parTrans" cxnId="{051FFE2B-897C-7B4C-BB1E-2A6ADABCF8D6}">
      <dgm:prSet/>
      <dgm:spPr/>
      <dgm:t>
        <a:bodyPr/>
        <a:lstStyle/>
        <a:p>
          <a:endParaRPr lang="fr-FR"/>
        </a:p>
      </dgm:t>
    </dgm:pt>
    <dgm:pt modelId="{3E5633ED-E348-D64D-A530-05F96A520966}" type="sibTrans" cxnId="{051FFE2B-897C-7B4C-BB1E-2A6ADABCF8D6}">
      <dgm:prSet/>
      <dgm:spPr/>
      <dgm:t>
        <a:bodyPr/>
        <a:lstStyle/>
        <a:p>
          <a:endParaRPr lang="fr-FR"/>
        </a:p>
      </dgm:t>
    </dgm:pt>
    <dgm:pt modelId="{947FF44E-7EDC-7342-B41C-FDD952E110D2}">
      <dgm:prSet phldrT="[Texte]" custT="1"/>
      <dgm:spPr/>
      <dgm:t>
        <a:bodyPr/>
        <a:lstStyle/>
        <a:p>
          <a:r>
            <a:rPr lang="fr-FR" sz="2400" dirty="0">
              <a:solidFill>
                <a:schemeClr val="tx1"/>
              </a:solidFill>
            </a:rPr>
            <a:t>On insiste sur la différence entre modèle mathématique abstrait et réalité. </a:t>
          </a:r>
        </a:p>
      </dgm:t>
    </dgm:pt>
    <dgm:pt modelId="{EC5CBAC8-CFB0-3D4C-9488-E3C403F623F9}" type="sibTrans" cxnId="{3C7764B0-E2AE-234A-A676-E2A17B0C5D7A}">
      <dgm:prSet/>
      <dgm:spPr/>
      <dgm:t>
        <a:bodyPr/>
        <a:lstStyle/>
        <a:p>
          <a:endParaRPr lang="fr-FR"/>
        </a:p>
      </dgm:t>
    </dgm:pt>
    <dgm:pt modelId="{64832C2A-B368-D949-B14C-FF81FED0E671}" type="parTrans" cxnId="{3C7764B0-E2AE-234A-A676-E2A17B0C5D7A}">
      <dgm:prSet/>
      <dgm:spPr/>
      <dgm:t>
        <a:bodyPr/>
        <a:lstStyle/>
        <a:p>
          <a:endParaRPr lang="fr-FR"/>
        </a:p>
      </dgm:t>
    </dgm:pt>
    <dgm:pt modelId="{4EA870B2-BA05-4DED-BB3C-2CC2B3DF1E7A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endParaRPr lang="fr-FR" sz="2400" dirty="0"/>
        </a:p>
      </dgm:t>
    </dgm:pt>
    <dgm:pt modelId="{12797E10-874F-4733-91D5-97B42AD82356}" type="parTrans" cxnId="{D39CD022-29CE-4AD5-88F3-F4FFDCB61C12}">
      <dgm:prSet/>
      <dgm:spPr/>
      <dgm:t>
        <a:bodyPr/>
        <a:lstStyle/>
        <a:p>
          <a:endParaRPr lang="fr-NC"/>
        </a:p>
      </dgm:t>
    </dgm:pt>
    <dgm:pt modelId="{1D28C074-B050-42ED-A067-39D8443877C2}" type="sibTrans" cxnId="{D39CD022-29CE-4AD5-88F3-F4FFDCB61C12}">
      <dgm:prSet/>
      <dgm:spPr/>
      <dgm:t>
        <a:bodyPr/>
        <a:lstStyle/>
        <a:p>
          <a:endParaRPr lang="fr-NC"/>
        </a:p>
      </dgm:t>
    </dgm:pt>
    <dgm:pt modelId="{1952BC99-34AA-1047-947A-3BCE48B57DE0}" type="pres">
      <dgm:prSet presAssocID="{90EC5C46-A4DC-4F37-9703-FF66D29F74D7}" presName="Name0" presStyleCnt="0">
        <dgm:presLayoutVars>
          <dgm:dir/>
          <dgm:animLvl val="lvl"/>
          <dgm:resizeHandles val="exact"/>
        </dgm:presLayoutVars>
      </dgm:prSet>
      <dgm:spPr/>
    </dgm:pt>
    <dgm:pt modelId="{D423C4A6-740E-5541-A474-ACFF298D2514}" type="pres">
      <dgm:prSet presAssocID="{3A13E105-93AA-4047-BDCC-76272987C81A}" presName="composite" presStyleCnt="0"/>
      <dgm:spPr/>
    </dgm:pt>
    <dgm:pt modelId="{C9B88075-9AC7-BE42-BE1B-0F811F4B3E81}" type="pres">
      <dgm:prSet presAssocID="{3A13E105-93AA-4047-BDCC-76272987C81A}" presName="parTx" presStyleLbl="alignNode1" presStyleIdx="0" presStyleCnt="2" custScaleY="79887" custLinFactNeighborX="-1" custLinFactNeighborY="-814">
        <dgm:presLayoutVars>
          <dgm:chMax val="0"/>
          <dgm:chPref val="0"/>
          <dgm:bulletEnabled val="1"/>
        </dgm:presLayoutVars>
      </dgm:prSet>
      <dgm:spPr/>
    </dgm:pt>
    <dgm:pt modelId="{C000CF0B-63D7-A841-A0CC-CEB33F8A968B}" type="pres">
      <dgm:prSet presAssocID="{3A13E105-93AA-4047-BDCC-76272987C81A}" presName="desTx" presStyleLbl="alignAccFollowNode1" presStyleIdx="0" presStyleCnt="2" custLinFactNeighborX="276" custLinFactNeighborY="7360">
        <dgm:presLayoutVars>
          <dgm:bulletEnabled val="1"/>
        </dgm:presLayoutVars>
      </dgm:prSet>
      <dgm:spPr/>
    </dgm:pt>
    <dgm:pt modelId="{78932FC0-CF16-FF40-B5B5-1677FDC2015F}" type="pres">
      <dgm:prSet presAssocID="{5578DDEE-97FC-4B73-B782-068848ADBD97}" presName="space" presStyleCnt="0"/>
      <dgm:spPr/>
    </dgm:pt>
    <dgm:pt modelId="{CA3250A6-5ECA-9040-86FC-7FD5D211826A}" type="pres">
      <dgm:prSet presAssocID="{D0A774AF-6656-47F4-8C58-D125B0671223}" presName="composite" presStyleCnt="0"/>
      <dgm:spPr/>
    </dgm:pt>
    <dgm:pt modelId="{982227F0-2EB5-F64D-8E8E-E6046753B95F}" type="pres">
      <dgm:prSet presAssocID="{D0A774AF-6656-47F4-8C58-D125B0671223}" presName="parTx" presStyleLbl="alignNode1" presStyleIdx="1" presStyleCnt="2" custScaleY="79887">
        <dgm:presLayoutVars>
          <dgm:chMax val="0"/>
          <dgm:chPref val="0"/>
          <dgm:bulletEnabled val="1"/>
        </dgm:presLayoutVars>
      </dgm:prSet>
      <dgm:spPr/>
    </dgm:pt>
    <dgm:pt modelId="{2E82CDE7-0D2A-CF4A-92A0-104640DCB909}" type="pres">
      <dgm:prSet presAssocID="{D0A774AF-6656-47F4-8C58-D125B0671223}" presName="desTx" presStyleLbl="alignAccFollowNode1" presStyleIdx="1" presStyleCnt="2" custLinFactNeighborX="0" custLinFactNeighborY="7360">
        <dgm:presLayoutVars>
          <dgm:bulletEnabled val="1"/>
        </dgm:presLayoutVars>
      </dgm:prSet>
      <dgm:spPr/>
    </dgm:pt>
  </dgm:ptLst>
  <dgm:cxnLst>
    <dgm:cxn modelId="{C19CF70F-375F-0543-9DE0-455327B76B25}" type="presOf" srcId="{947FF44E-7EDC-7342-B41C-FDD952E110D2}" destId="{2E82CDE7-0D2A-CF4A-92A0-104640DCB909}" srcOrd="0" destOrd="2" presId="urn:microsoft.com/office/officeart/2005/8/layout/hList1"/>
    <dgm:cxn modelId="{4ADA3C15-FFA1-4FEB-8FF8-9715CEF315F5}" srcId="{3A13E105-93AA-4047-BDCC-76272987C81A}" destId="{4D4A7D73-B5C3-4F1D-B8B1-DFBDD4023355}" srcOrd="2" destOrd="0" parTransId="{ED1D310C-74DB-4588-A5A4-C47BBECEE773}" sibTransId="{9249EDDE-E4A7-4DC0-8EB6-BD7211D6E48F}"/>
    <dgm:cxn modelId="{EE3B5E19-7FAC-A440-8B8F-91A7F862ED8D}" type="presOf" srcId="{D0A774AF-6656-47F4-8C58-D125B0671223}" destId="{982227F0-2EB5-F64D-8E8E-E6046753B95F}" srcOrd="0" destOrd="0" presId="urn:microsoft.com/office/officeart/2005/8/layout/hList1"/>
    <dgm:cxn modelId="{D39CD022-29CE-4AD5-88F3-F4FFDCB61C12}" srcId="{3A13E105-93AA-4047-BDCC-76272987C81A}" destId="{4EA870B2-BA05-4DED-BB3C-2CC2B3DF1E7A}" srcOrd="1" destOrd="0" parTransId="{12797E10-874F-4733-91D5-97B42AD82356}" sibTransId="{1D28C074-B050-42ED-A067-39D8443877C2}"/>
    <dgm:cxn modelId="{1A9C8B26-5FD5-9A44-B10F-1D12D29123CB}" type="presOf" srcId="{55C57319-B6BA-4635-B0CC-EDEF2DC8A952}" destId="{2E82CDE7-0D2A-CF4A-92A0-104640DCB909}" srcOrd="0" destOrd="0" presId="urn:microsoft.com/office/officeart/2005/8/layout/hList1"/>
    <dgm:cxn modelId="{051FFE2B-897C-7B4C-BB1E-2A6ADABCF8D6}" srcId="{D0A774AF-6656-47F4-8C58-D125B0671223}" destId="{25A2332F-D31F-D247-8EC6-6294ACEE6505}" srcOrd="1" destOrd="0" parTransId="{EF692479-44D2-F740-BB82-206D1D4FBE1F}" sibTransId="{3E5633ED-E348-D64D-A530-05F96A520966}"/>
    <dgm:cxn modelId="{B7548861-EF18-46DA-A3C0-A7FD3B3A9A6B}" srcId="{90EC5C46-A4DC-4F37-9703-FF66D29F74D7}" destId="{D0A774AF-6656-47F4-8C58-D125B0671223}" srcOrd="1" destOrd="0" parTransId="{478A825C-69F9-4E62-AE0B-A7CF7E638FD9}" sibTransId="{A7A6EF62-4316-455B-9048-95AAF9903946}"/>
    <dgm:cxn modelId="{D75C8569-6175-442E-9151-7A671E12F4DB}" srcId="{90EC5C46-A4DC-4F37-9703-FF66D29F74D7}" destId="{3A13E105-93AA-4047-BDCC-76272987C81A}" srcOrd="0" destOrd="0" parTransId="{FBD8621B-6A26-4758-9B19-9B3A1A2E4D49}" sibTransId="{5578DDEE-97FC-4B73-B782-068848ADBD97}"/>
    <dgm:cxn modelId="{9C37DB6D-93A2-414C-9620-CB612C104C4C}" type="presOf" srcId="{4D4A7D73-B5C3-4F1D-B8B1-DFBDD4023355}" destId="{C000CF0B-63D7-A841-A0CC-CEB33F8A968B}" srcOrd="0" destOrd="2" presId="urn:microsoft.com/office/officeart/2005/8/layout/hList1"/>
    <dgm:cxn modelId="{85476659-8C31-472F-B0FE-3F9C7252B3EF}" type="presOf" srcId="{4EA870B2-BA05-4DED-BB3C-2CC2B3DF1E7A}" destId="{C000CF0B-63D7-A841-A0CC-CEB33F8A968B}" srcOrd="0" destOrd="1" presId="urn:microsoft.com/office/officeart/2005/8/layout/hList1"/>
    <dgm:cxn modelId="{15E4BF7D-62CE-004D-A93C-8147992107B2}" type="presOf" srcId="{EEB68DE7-0C3F-436E-86C7-46289B736573}" destId="{C000CF0B-63D7-A841-A0CC-CEB33F8A968B}" srcOrd="0" destOrd="0" presId="urn:microsoft.com/office/officeart/2005/8/layout/hList1"/>
    <dgm:cxn modelId="{3C7764B0-E2AE-234A-A676-E2A17B0C5D7A}" srcId="{D0A774AF-6656-47F4-8C58-D125B0671223}" destId="{947FF44E-7EDC-7342-B41C-FDD952E110D2}" srcOrd="2" destOrd="0" parTransId="{64832C2A-B368-D949-B14C-FF81FED0E671}" sibTransId="{EC5CBAC8-CFB0-3D4C-9488-E3C403F623F9}"/>
    <dgm:cxn modelId="{2C5974B0-A014-488D-88B7-92926FA4D8BA}" srcId="{3A13E105-93AA-4047-BDCC-76272987C81A}" destId="{EEB68DE7-0C3F-436E-86C7-46289B736573}" srcOrd="0" destOrd="0" parTransId="{8CC748F4-AA53-446D-A07F-40D719A78870}" sibTransId="{7A84ABBB-7E82-496B-AB87-EBDA94458E67}"/>
    <dgm:cxn modelId="{7F3710CE-1FEE-8D44-911E-41E562C3394E}" type="presOf" srcId="{25A2332F-D31F-D247-8EC6-6294ACEE6505}" destId="{2E82CDE7-0D2A-CF4A-92A0-104640DCB909}" srcOrd="0" destOrd="1" presId="urn:microsoft.com/office/officeart/2005/8/layout/hList1"/>
    <dgm:cxn modelId="{565059E0-777D-0A42-A4EA-FBD8856FF04A}" type="presOf" srcId="{90EC5C46-A4DC-4F37-9703-FF66D29F74D7}" destId="{1952BC99-34AA-1047-947A-3BCE48B57DE0}" srcOrd="0" destOrd="0" presId="urn:microsoft.com/office/officeart/2005/8/layout/hList1"/>
    <dgm:cxn modelId="{759B68EC-2BEF-4A4D-8C3A-3748D15270BB}" type="presOf" srcId="{3A13E105-93AA-4047-BDCC-76272987C81A}" destId="{C9B88075-9AC7-BE42-BE1B-0F811F4B3E81}" srcOrd="0" destOrd="0" presId="urn:microsoft.com/office/officeart/2005/8/layout/hList1"/>
    <dgm:cxn modelId="{1F472AFB-BE5E-4B75-90F0-606E3D7C1C79}" srcId="{D0A774AF-6656-47F4-8C58-D125B0671223}" destId="{55C57319-B6BA-4635-B0CC-EDEF2DC8A952}" srcOrd="0" destOrd="0" parTransId="{8BE95368-3F11-4F3D-ADFD-D3C874BCF256}" sibTransId="{118966FD-E92F-47EE-A03B-A0C5A8D2730D}"/>
    <dgm:cxn modelId="{643EF073-A198-A241-B30E-6E991FB80725}" type="presParOf" srcId="{1952BC99-34AA-1047-947A-3BCE48B57DE0}" destId="{D423C4A6-740E-5541-A474-ACFF298D2514}" srcOrd="0" destOrd="0" presId="urn:microsoft.com/office/officeart/2005/8/layout/hList1"/>
    <dgm:cxn modelId="{25AD2A07-FE37-134D-9A1D-73796DDC4BAC}" type="presParOf" srcId="{D423C4A6-740E-5541-A474-ACFF298D2514}" destId="{C9B88075-9AC7-BE42-BE1B-0F811F4B3E81}" srcOrd="0" destOrd="0" presId="urn:microsoft.com/office/officeart/2005/8/layout/hList1"/>
    <dgm:cxn modelId="{3857B992-40A3-5341-813A-C0B69432E0F2}" type="presParOf" srcId="{D423C4A6-740E-5541-A474-ACFF298D2514}" destId="{C000CF0B-63D7-A841-A0CC-CEB33F8A968B}" srcOrd="1" destOrd="0" presId="urn:microsoft.com/office/officeart/2005/8/layout/hList1"/>
    <dgm:cxn modelId="{E15A4719-AE3A-184B-B6A8-F303D464EC95}" type="presParOf" srcId="{1952BC99-34AA-1047-947A-3BCE48B57DE0}" destId="{78932FC0-CF16-FF40-B5B5-1677FDC2015F}" srcOrd="1" destOrd="0" presId="urn:microsoft.com/office/officeart/2005/8/layout/hList1"/>
    <dgm:cxn modelId="{D9B16035-4BD4-DD4C-8AB8-CB4A67901592}" type="presParOf" srcId="{1952BC99-34AA-1047-947A-3BCE48B57DE0}" destId="{CA3250A6-5ECA-9040-86FC-7FD5D211826A}" srcOrd="2" destOrd="0" presId="urn:microsoft.com/office/officeart/2005/8/layout/hList1"/>
    <dgm:cxn modelId="{C94EA331-C60B-D747-B290-09B169BB72EF}" type="presParOf" srcId="{CA3250A6-5ECA-9040-86FC-7FD5D211826A}" destId="{982227F0-2EB5-F64D-8E8E-E6046753B95F}" srcOrd="0" destOrd="0" presId="urn:microsoft.com/office/officeart/2005/8/layout/hList1"/>
    <dgm:cxn modelId="{D97C6F42-321C-3046-9B94-85E1BFEB5A57}" type="presParOf" srcId="{CA3250A6-5ECA-9040-86FC-7FD5D211826A}" destId="{2E82CDE7-0D2A-CF4A-92A0-104640DCB9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0EC5C46-A4DC-4F37-9703-FF66D29F74D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A13E105-93AA-4047-BDCC-76272987C81A}">
      <dgm:prSet phldrT="[Texte]" custT="1"/>
      <dgm:spPr>
        <a:solidFill>
          <a:srgbClr val="FA7406"/>
        </a:solidFill>
      </dgm:spPr>
      <dgm:t>
        <a:bodyPr/>
        <a:lstStyle/>
        <a:p>
          <a:r>
            <a:rPr lang="fr-FR" sz="3200" b="1" dirty="0"/>
            <a:t>Ce qui disparaît</a:t>
          </a:r>
        </a:p>
      </dgm:t>
    </dgm:pt>
    <dgm:pt modelId="{FBD8621B-6A26-4758-9B19-9B3A1A2E4D49}" type="parTrans" cxnId="{D75C8569-6175-442E-9151-7A671E12F4DB}">
      <dgm:prSet/>
      <dgm:spPr/>
      <dgm:t>
        <a:bodyPr/>
        <a:lstStyle/>
        <a:p>
          <a:endParaRPr lang="fr-FR"/>
        </a:p>
      </dgm:t>
    </dgm:pt>
    <dgm:pt modelId="{5578DDEE-97FC-4B73-B782-068848ADBD97}" type="sibTrans" cxnId="{D75C8569-6175-442E-9151-7A671E12F4DB}">
      <dgm:prSet/>
      <dgm:spPr/>
      <dgm:t>
        <a:bodyPr/>
        <a:lstStyle/>
        <a:p>
          <a:endParaRPr lang="fr-FR"/>
        </a:p>
      </dgm:t>
    </dgm:pt>
    <dgm:pt modelId="{D0A774AF-6656-47F4-8C58-D125B0671223}">
      <dgm:prSet phldrT="[Texte]" custT="1"/>
      <dgm:spPr>
        <a:solidFill>
          <a:srgbClr val="3381C7"/>
        </a:solidFill>
      </dgm:spPr>
      <dgm:t>
        <a:bodyPr/>
        <a:lstStyle/>
        <a:p>
          <a:r>
            <a:rPr lang="fr-FR" sz="3200" b="1" dirty="0"/>
            <a:t>Ce qui s’ajoute</a:t>
          </a:r>
        </a:p>
      </dgm:t>
    </dgm:pt>
    <dgm:pt modelId="{478A825C-69F9-4E62-AE0B-A7CF7E638FD9}" type="parTrans" cxnId="{B7548861-EF18-46DA-A3C0-A7FD3B3A9A6B}">
      <dgm:prSet/>
      <dgm:spPr/>
      <dgm:t>
        <a:bodyPr/>
        <a:lstStyle/>
        <a:p>
          <a:endParaRPr lang="fr-FR"/>
        </a:p>
      </dgm:t>
    </dgm:pt>
    <dgm:pt modelId="{A7A6EF62-4316-455B-9048-95AAF9903946}" type="sibTrans" cxnId="{B7548861-EF18-46DA-A3C0-A7FD3B3A9A6B}">
      <dgm:prSet/>
      <dgm:spPr/>
      <dgm:t>
        <a:bodyPr/>
        <a:lstStyle/>
        <a:p>
          <a:endParaRPr lang="fr-FR"/>
        </a:p>
      </dgm:t>
    </dgm:pt>
    <dgm:pt modelId="{55C57319-B6BA-4635-B0CC-EDEF2DC8A952}">
      <dgm:prSet phldrT="[Texte]" custT="1"/>
      <dgm:spPr/>
      <dgm:t>
        <a:bodyPr/>
        <a:lstStyle/>
        <a:p>
          <a:r>
            <a:rPr lang="fr-FR" sz="2400" dirty="0"/>
            <a:t>Les caractéristiques d’un vecteur (direction, sens et norme) sont explicitées. </a:t>
          </a:r>
        </a:p>
      </dgm:t>
    </dgm:pt>
    <dgm:pt modelId="{8BE95368-3F11-4F3D-ADFD-D3C874BCF256}" type="parTrans" cxnId="{1F472AFB-BE5E-4B75-90F0-606E3D7C1C79}">
      <dgm:prSet/>
      <dgm:spPr/>
      <dgm:t>
        <a:bodyPr/>
        <a:lstStyle/>
        <a:p>
          <a:endParaRPr lang="fr-FR"/>
        </a:p>
      </dgm:t>
    </dgm:pt>
    <dgm:pt modelId="{118966FD-E92F-47EE-A03B-A0C5A8D2730D}" type="sibTrans" cxnId="{1F472AFB-BE5E-4B75-90F0-606E3D7C1C79}">
      <dgm:prSet/>
      <dgm:spPr/>
      <dgm:t>
        <a:bodyPr/>
        <a:lstStyle/>
        <a:p>
          <a:endParaRPr lang="fr-FR"/>
        </a:p>
      </dgm:t>
    </dgm:pt>
    <dgm:pt modelId="{D57D3179-6933-4D20-9457-7DD15B05B54E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2400" dirty="0"/>
            <a:t>Les droites remarquables </a:t>
          </a:r>
          <a:r>
            <a:rPr lang="fr-FR" sz="2000" dirty="0"/>
            <a:t>(sauf médiatrices)</a:t>
          </a:r>
          <a:r>
            <a:rPr lang="fr-FR" sz="2400" dirty="0"/>
            <a:t> ne sont plus exigées (</a:t>
          </a:r>
          <a:r>
            <a:rPr lang="fr-FR" sz="2400" dirty="0">
              <a:solidFill>
                <a:srgbClr val="FF0000"/>
              </a:solidFill>
            </a:rPr>
            <a:t>approfondissement</a:t>
          </a:r>
          <a:r>
            <a:rPr lang="fr-FR" sz="2400" dirty="0"/>
            <a:t>).</a:t>
          </a:r>
        </a:p>
      </dgm:t>
    </dgm:pt>
    <dgm:pt modelId="{CD07EF55-9193-4897-9789-FE12475376E7}" type="parTrans" cxnId="{1DF725E3-8116-4791-969B-761BE2001BE1}">
      <dgm:prSet/>
      <dgm:spPr/>
      <dgm:t>
        <a:bodyPr/>
        <a:lstStyle/>
        <a:p>
          <a:endParaRPr lang="fr-FR"/>
        </a:p>
      </dgm:t>
    </dgm:pt>
    <dgm:pt modelId="{9792E10D-44E0-43C3-A483-3736B40E20A4}" type="sibTrans" cxnId="{1DF725E3-8116-4791-969B-761BE2001BE1}">
      <dgm:prSet/>
      <dgm:spPr/>
      <dgm:t>
        <a:bodyPr/>
        <a:lstStyle/>
        <a:p>
          <a:endParaRPr lang="fr-FR"/>
        </a:p>
      </dgm:t>
    </dgm:pt>
    <mc:AlternateContent xmlns:mc="http://schemas.openxmlformats.org/markup-compatibility/2006" xmlns:a14="http://schemas.microsoft.com/office/drawing/2010/main">
      <mc:Choice Requires="a14">
        <dgm:pt modelId="{4D4A7D73-B5C3-4F1D-B8B1-DFBDD4023355}">
          <dgm:prSet phldrT="[Texte]" custT="1"/>
          <dgm:spPr>
            <a:solidFill>
              <a:schemeClr val="accent2">
                <a:lumMod val="20000"/>
                <a:lumOff val="80000"/>
                <a:alpha val="90000"/>
              </a:schemeClr>
            </a:solidFill>
          </dgm:spPr>
          <dgm:t>
            <a:bodyPr/>
            <a:lstStyle/>
            <a:p>
              <a:r>
                <a:rPr lang="fr-FR" sz="2400" dirty="0"/>
                <a:t>Les médianes ( </a:t>
              </a:r>
              <a14:m>
                <m:oMath xmlns:m="http://schemas.openxmlformats.org/officeDocument/2006/math">
                  <m:r>
                    <a:rPr lang="fr-FR" sz="2400" i="1" smtClean="0">
                      <a:solidFill>
                        <a:srgbClr val="FF0000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⊳</m:t>
                  </m:r>
                </m:oMath>
              </a14:m>
              <a:r>
                <a:rPr lang="fr-FR" sz="2400" dirty="0">
                  <a:solidFill>
                    <a:srgbClr val="FF0000"/>
                  </a:solidFill>
                </a:rPr>
                <a:t> 1</a:t>
              </a:r>
              <a:r>
                <a:rPr lang="fr-FR" sz="2400" baseline="30000" dirty="0">
                  <a:solidFill>
                    <a:srgbClr val="FF0000"/>
                  </a:solidFill>
                </a:rPr>
                <a:t>ère</a:t>
              </a:r>
              <a:r>
                <a:rPr lang="fr-FR" sz="2400" dirty="0">
                  <a:solidFill>
                    <a:srgbClr val="FF0000"/>
                  </a:solidFill>
                </a:rPr>
                <a:t> </a:t>
              </a:r>
              <a:r>
                <a:rPr lang="fr-FR" sz="2400" dirty="0"/>
                <a:t>).</a:t>
              </a:r>
            </a:p>
          </dgm:t>
        </dgm:pt>
      </mc:Choice>
      <mc:Fallback xmlns="">
        <dgm:pt modelId="{4D4A7D73-B5C3-4F1D-B8B1-DFBDD4023355}">
          <dgm:prSet phldrT="[Texte]" custT="1"/>
          <dgm:spPr>
            <a:solidFill>
              <a:schemeClr val="accent2">
                <a:lumMod val="20000"/>
                <a:lumOff val="80000"/>
                <a:alpha val="90000"/>
              </a:schemeClr>
            </a:solidFill>
          </dgm:spPr>
          <dgm:t>
            <a:bodyPr/>
            <a:lstStyle/>
            <a:p>
              <a:r>
                <a:rPr lang="fr-FR" sz="2400" dirty="0"/>
                <a:t>Les médianes ( </a:t>
              </a:r>
              <a:r>
                <a:rPr lang="fr-FR" sz="2400" i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⊳</a:t>
              </a:r>
              <a:r>
                <a:rPr lang="fr-FR" sz="2400" dirty="0">
                  <a:solidFill>
                    <a:srgbClr val="FF0000"/>
                  </a:solidFill>
                </a:rPr>
                <a:t> 1</a:t>
              </a:r>
              <a:r>
                <a:rPr lang="fr-FR" sz="2400" baseline="30000" dirty="0">
                  <a:solidFill>
                    <a:srgbClr val="FF0000"/>
                  </a:solidFill>
                </a:rPr>
                <a:t>ère</a:t>
              </a:r>
              <a:r>
                <a:rPr lang="fr-FR" sz="2400" dirty="0">
                  <a:solidFill>
                    <a:srgbClr val="FF0000"/>
                  </a:solidFill>
                </a:rPr>
                <a:t> </a:t>
              </a:r>
              <a:r>
                <a:rPr lang="fr-FR" sz="2400" dirty="0"/>
                <a:t>).</a:t>
              </a:r>
            </a:p>
          </dgm:t>
        </dgm:pt>
      </mc:Fallback>
    </mc:AlternateContent>
    <dgm:pt modelId="{ED1D310C-74DB-4588-A5A4-C47BBECEE773}" type="parTrans" cxnId="{4ADA3C15-FFA1-4FEB-8FF8-9715CEF315F5}">
      <dgm:prSet/>
      <dgm:spPr/>
      <dgm:t>
        <a:bodyPr/>
        <a:lstStyle/>
        <a:p>
          <a:endParaRPr lang="fr-FR"/>
        </a:p>
      </dgm:t>
    </dgm:pt>
    <dgm:pt modelId="{9249EDDE-E4A7-4DC0-8EB6-BD7211D6E48F}" type="sibTrans" cxnId="{4ADA3C15-FFA1-4FEB-8FF8-9715CEF315F5}">
      <dgm:prSet/>
      <dgm:spPr/>
      <dgm:t>
        <a:bodyPr/>
        <a:lstStyle/>
        <a:p>
          <a:endParaRPr lang="fr-FR"/>
        </a:p>
      </dgm:t>
    </dgm:pt>
    <dgm:pt modelId="{22F43280-A951-4206-92EC-E619712BB455}">
      <dgm:prSet phldrT="[Texte]" custT="1"/>
      <dgm:spPr/>
      <dgm:t>
        <a:bodyPr/>
        <a:lstStyle/>
        <a:p>
          <a:r>
            <a:rPr lang="fr-FR" sz="2400" b="0" i="0" u="none" dirty="0">
              <a:solidFill>
                <a:srgbClr val="FF0000"/>
              </a:solidFill>
            </a:rPr>
            <a:t>Auparavant en 1ère </a:t>
          </a:r>
          <a:r>
            <a:rPr lang="fr-FR" sz="2400" b="0" i="0" u="none" dirty="0"/>
            <a:t>:                         - </a:t>
          </a:r>
          <a:r>
            <a:rPr lang="fr-FR" sz="2400" dirty="0"/>
            <a:t>le déterminant de deux vecteurs  </a:t>
          </a:r>
          <a:r>
            <a:rPr lang="fr-FR" sz="2400" b="0" i="0" u="none" dirty="0"/>
            <a:t>- l</a:t>
          </a:r>
          <a:r>
            <a:rPr lang="fr-FR" sz="2400" dirty="0"/>
            <a:t>es équations cartésiennes avec les vecteurs directeurs.</a:t>
          </a:r>
        </a:p>
      </dgm:t>
    </dgm:pt>
    <dgm:pt modelId="{39D03D99-324D-4293-9C33-C87D299328E9}" type="parTrans" cxnId="{3723D838-1DD2-49AE-AD36-2ADD974F4F1F}">
      <dgm:prSet/>
      <dgm:spPr/>
      <dgm:t>
        <a:bodyPr/>
        <a:lstStyle/>
        <a:p>
          <a:endParaRPr lang="fr-FR"/>
        </a:p>
      </dgm:t>
    </dgm:pt>
    <dgm:pt modelId="{A7712B88-3241-47F3-8CE5-9F278B33262F}" type="sibTrans" cxnId="{3723D838-1DD2-49AE-AD36-2ADD974F4F1F}">
      <dgm:prSet/>
      <dgm:spPr/>
      <dgm:t>
        <a:bodyPr/>
        <a:lstStyle/>
        <a:p>
          <a:endParaRPr lang="fr-FR"/>
        </a:p>
      </dgm:t>
    </dgm:pt>
    <dgm:pt modelId="{AB72B190-0948-4580-950D-70952DDE1426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2400" dirty="0"/>
            <a:t>La géométrie dans l’espace (</a:t>
          </a:r>
          <a:r>
            <a:rPr lang="fr-FR" sz="2400" dirty="0">
              <a:solidFill>
                <a:srgbClr val="FF0000"/>
              </a:solidFill>
            </a:rPr>
            <a:t>elle apparaît dans d’autres parties du programme </a:t>
          </a:r>
          <a:r>
            <a:rPr lang="fr-FR" sz="2400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→ </a:t>
          </a:r>
          <a:r>
            <a:rPr lang="fr-FR" sz="2400" dirty="0">
              <a:solidFill>
                <a:srgbClr val="FF0000"/>
              </a:solidFill>
            </a:rPr>
            <a:t>résolution de problèmes : volumes</a:t>
          </a:r>
          <a:r>
            <a:rPr lang="fr-FR" sz="2400" dirty="0"/>
            <a:t>).</a:t>
          </a:r>
        </a:p>
      </dgm:t>
    </dgm:pt>
    <dgm:pt modelId="{8A06EEAE-659B-4BE1-8AFB-79544B9ACA06}" type="parTrans" cxnId="{3AA9E8EC-ED82-4BA5-9C01-F377661D083E}">
      <dgm:prSet/>
      <dgm:spPr/>
      <dgm:t>
        <a:bodyPr/>
        <a:lstStyle/>
        <a:p>
          <a:endParaRPr lang="fr-NC"/>
        </a:p>
      </dgm:t>
    </dgm:pt>
    <dgm:pt modelId="{E26750CE-EEE0-4A31-B94B-FB392893FEEF}" type="sibTrans" cxnId="{3AA9E8EC-ED82-4BA5-9C01-F377661D083E}">
      <dgm:prSet/>
      <dgm:spPr/>
      <dgm:t>
        <a:bodyPr/>
        <a:lstStyle/>
        <a:p>
          <a:endParaRPr lang="fr-NC"/>
        </a:p>
      </dgm:t>
    </dgm:pt>
    <dgm:pt modelId="{3A0B62A0-3CBB-4735-86C9-2261D47722C0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sz="2400" dirty="0"/>
            <a:t>Tangente.</a:t>
          </a:r>
        </a:p>
      </dgm:t>
    </dgm:pt>
    <dgm:pt modelId="{DE907094-E0A8-4448-BC48-CDB354EC4B25}" type="parTrans" cxnId="{28158CED-B35C-467F-9682-CE3BC1C5BE0E}">
      <dgm:prSet/>
      <dgm:spPr/>
      <dgm:t>
        <a:bodyPr/>
        <a:lstStyle/>
        <a:p>
          <a:endParaRPr lang="fr-NC"/>
        </a:p>
      </dgm:t>
    </dgm:pt>
    <dgm:pt modelId="{5CDAF6F5-7F94-4CEE-B91A-528904CA3FE1}" type="sibTrans" cxnId="{28158CED-B35C-467F-9682-CE3BC1C5BE0E}">
      <dgm:prSet/>
      <dgm:spPr/>
      <dgm:t>
        <a:bodyPr/>
        <a:lstStyle/>
        <a:p>
          <a:endParaRPr lang="fr-NC"/>
        </a:p>
      </dgm:t>
    </dgm:pt>
    <dgm:pt modelId="{09A84B52-2906-4096-A884-FBA18584F420}">
      <dgm:prSet phldrT="[Texte]" custT="1"/>
      <dgm:spPr/>
      <dgm:t>
        <a:bodyPr/>
        <a:lstStyle/>
        <a:p>
          <a:r>
            <a:rPr lang="fr-FR" sz="2400" dirty="0"/>
            <a:t>Projeté orthogonal d’un point sur une droite.</a:t>
          </a:r>
        </a:p>
      </dgm:t>
    </dgm:pt>
    <dgm:pt modelId="{A1184E9C-0442-41EC-8AED-C3391B3449B2}" type="parTrans" cxnId="{CEDC9D07-8D06-43E8-9670-202CDDF2357C}">
      <dgm:prSet/>
      <dgm:spPr/>
      <dgm:t>
        <a:bodyPr/>
        <a:lstStyle/>
        <a:p>
          <a:endParaRPr lang="fr-NC"/>
        </a:p>
      </dgm:t>
    </dgm:pt>
    <dgm:pt modelId="{AC9D6ABF-51ED-4312-A1F9-2631DB125779}" type="sibTrans" cxnId="{CEDC9D07-8D06-43E8-9670-202CDDF2357C}">
      <dgm:prSet/>
      <dgm:spPr/>
      <dgm:t>
        <a:bodyPr/>
        <a:lstStyle/>
        <a:p>
          <a:endParaRPr lang="fr-NC"/>
        </a:p>
      </dgm:t>
    </dgm:pt>
    <dgm:pt modelId="{1952BC99-34AA-1047-947A-3BCE48B57DE0}" type="pres">
      <dgm:prSet presAssocID="{90EC5C46-A4DC-4F37-9703-FF66D29F74D7}" presName="Name0" presStyleCnt="0">
        <dgm:presLayoutVars>
          <dgm:dir/>
          <dgm:animLvl val="lvl"/>
          <dgm:resizeHandles val="exact"/>
        </dgm:presLayoutVars>
      </dgm:prSet>
      <dgm:spPr/>
    </dgm:pt>
    <dgm:pt modelId="{D423C4A6-740E-5541-A474-ACFF298D2514}" type="pres">
      <dgm:prSet presAssocID="{3A13E105-93AA-4047-BDCC-76272987C81A}" presName="composite" presStyleCnt="0"/>
      <dgm:spPr/>
    </dgm:pt>
    <dgm:pt modelId="{C9B88075-9AC7-BE42-BE1B-0F811F4B3E81}" type="pres">
      <dgm:prSet presAssocID="{3A13E105-93AA-4047-BDCC-76272987C81A}" presName="parTx" presStyleLbl="alignNode1" presStyleIdx="0" presStyleCnt="2" custScaleY="79887" custLinFactNeighborX="-414" custLinFactNeighborY="877">
        <dgm:presLayoutVars>
          <dgm:chMax val="0"/>
          <dgm:chPref val="0"/>
          <dgm:bulletEnabled val="1"/>
        </dgm:presLayoutVars>
      </dgm:prSet>
      <dgm:spPr/>
    </dgm:pt>
    <dgm:pt modelId="{C000CF0B-63D7-A841-A0CC-CEB33F8A968B}" type="pres">
      <dgm:prSet presAssocID="{3A13E105-93AA-4047-BDCC-76272987C81A}" presName="desTx" presStyleLbl="alignAccFollowNode1" presStyleIdx="0" presStyleCnt="2" custLinFactNeighborX="276" custLinFactNeighborY="7360">
        <dgm:presLayoutVars>
          <dgm:bulletEnabled val="1"/>
        </dgm:presLayoutVars>
      </dgm:prSet>
      <dgm:spPr/>
    </dgm:pt>
    <dgm:pt modelId="{78932FC0-CF16-FF40-B5B5-1677FDC2015F}" type="pres">
      <dgm:prSet presAssocID="{5578DDEE-97FC-4B73-B782-068848ADBD97}" presName="space" presStyleCnt="0"/>
      <dgm:spPr/>
    </dgm:pt>
    <dgm:pt modelId="{CA3250A6-5ECA-9040-86FC-7FD5D211826A}" type="pres">
      <dgm:prSet presAssocID="{D0A774AF-6656-47F4-8C58-D125B0671223}" presName="composite" presStyleCnt="0"/>
      <dgm:spPr/>
    </dgm:pt>
    <dgm:pt modelId="{982227F0-2EB5-F64D-8E8E-E6046753B95F}" type="pres">
      <dgm:prSet presAssocID="{D0A774AF-6656-47F4-8C58-D125B0671223}" presName="parTx" presStyleLbl="alignNode1" presStyleIdx="1" presStyleCnt="2" custScaleY="79887">
        <dgm:presLayoutVars>
          <dgm:chMax val="0"/>
          <dgm:chPref val="0"/>
          <dgm:bulletEnabled val="1"/>
        </dgm:presLayoutVars>
      </dgm:prSet>
      <dgm:spPr/>
    </dgm:pt>
    <dgm:pt modelId="{2E82CDE7-0D2A-CF4A-92A0-104640DCB909}" type="pres">
      <dgm:prSet presAssocID="{D0A774AF-6656-47F4-8C58-D125B0671223}" presName="desTx" presStyleLbl="alignAccFollowNode1" presStyleIdx="1" presStyleCnt="2" custLinFactNeighborX="0" custLinFactNeighborY="7360">
        <dgm:presLayoutVars>
          <dgm:bulletEnabled val="1"/>
        </dgm:presLayoutVars>
      </dgm:prSet>
      <dgm:spPr/>
    </dgm:pt>
  </dgm:ptLst>
  <dgm:cxnLst>
    <dgm:cxn modelId="{CEDC9D07-8D06-43E8-9670-202CDDF2357C}" srcId="{D0A774AF-6656-47F4-8C58-D125B0671223}" destId="{09A84B52-2906-4096-A884-FBA18584F420}" srcOrd="2" destOrd="0" parTransId="{A1184E9C-0442-41EC-8AED-C3391B3449B2}" sibTransId="{AC9D6ABF-51ED-4312-A1F9-2631DB125779}"/>
    <dgm:cxn modelId="{4ADA3C15-FFA1-4FEB-8FF8-9715CEF315F5}" srcId="{3A13E105-93AA-4047-BDCC-76272987C81A}" destId="{4D4A7D73-B5C3-4F1D-B8B1-DFBDD4023355}" srcOrd="2" destOrd="0" parTransId="{ED1D310C-74DB-4588-A5A4-C47BBECEE773}" sibTransId="{9249EDDE-E4A7-4DC0-8EB6-BD7211D6E48F}"/>
    <dgm:cxn modelId="{EE3B5E19-7FAC-A440-8B8F-91A7F862ED8D}" type="presOf" srcId="{D0A774AF-6656-47F4-8C58-D125B0671223}" destId="{982227F0-2EB5-F64D-8E8E-E6046753B95F}" srcOrd="0" destOrd="0" presId="urn:microsoft.com/office/officeart/2005/8/layout/hList1"/>
    <dgm:cxn modelId="{0FCCD224-27ED-A446-990E-3F4E02FA892C}" type="presOf" srcId="{D57D3179-6933-4D20-9457-7DD15B05B54E}" destId="{C000CF0B-63D7-A841-A0CC-CEB33F8A968B}" srcOrd="0" destOrd="1" presId="urn:microsoft.com/office/officeart/2005/8/layout/hList1"/>
    <dgm:cxn modelId="{1A9C8B26-5FD5-9A44-B10F-1D12D29123CB}" type="presOf" srcId="{55C57319-B6BA-4635-B0CC-EDEF2DC8A952}" destId="{2E82CDE7-0D2A-CF4A-92A0-104640DCB909}" srcOrd="0" destOrd="0" presId="urn:microsoft.com/office/officeart/2005/8/layout/hList1"/>
    <dgm:cxn modelId="{3723D838-1DD2-49AE-AD36-2ADD974F4F1F}" srcId="{D0A774AF-6656-47F4-8C58-D125B0671223}" destId="{22F43280-A951-4206-92EC-E619712BB455}" srcOrd="1" destOrd="0" parTransId="{39D03D99-324D-4293-9C33-C87D299328E9}" sibTransId="{A7712B88-3241-47F3-8CE5-9F278B33262F}"/>
    <dgm:cxn modelId="{B7548861-EF18-46DA-A3C0-A7FD3B3A9A6B}" srcId="{90EC5C46-A4DC-4F37-9703-FF66D29F74D7}" destId="{D0A774AF-6656-47F4-8C58-D125B0671223}" srcOrd="1" destOrd="0" parTransId="{478A825C-69F9-4E62-AE0B-A7CF7E638FD9}" sibTransId="{A7A6EF62-4316-455B-9048-95AAF9903946}"/>
    <dgm:cxn modelId="{37EF6746-FB38-4D1C-8327-47F4D14FEF46}" type="presOf" srcId="{09A84B52-2906-4096-A884-FBA18584F420}" destId="{2E82CDE7-0D2A-CF4A-92A0-104640DCB909}" srcOrd="0" destOrd="2" presId="urn:microsoft.com/office/officeart/2005/8/layout/hList1"/>
    <dgm:cxn modelId="{D75C8569-6175-442E-9151-7A671E12F4DB}" srcId="{90EC5C46-A4DC-4F37-9703-FF66D29F74D7}" destId="{3A13E105-93AA-4047-BDCC-76272987C81A}" srcOrd="0" destOrd="0" parTransId="{FBD8621B-6A26-4758-9B19-9B3A1A2E4D49}" sibTransId="{5578DDEE-97FC-4B73-B782-068848ADBD97}"/>
    <dgm:cxn modelId="{9C37DB6D-93A2-414C-9620-CB612C104C4C}" type="presOf" srcId="{4D4A7D73-B5C3-4F1D-B8B1-DFBDD4023355}" destId="{C000CF0B-63D7-A841-A0CC-CEB33F8A968B}" srcOrd="0" destOrd="2" presId="urn:microsoft.com/office/officeart/2005/8/layout/hList1"/>
    <dgm:cxn modelId="{77E99B84-50DA-403E-91A8-F2A4C4E263F1}" type="presOf" srcId="{AB72B190-0948-4580-950D-70952DDE1426}" destId="{C000CF0B-63D7-A841-A0CC-CEB33F8A968B}" srcOrd="0" destOrd="0" presId="urn:microsoft.com/office/officeart/2005/8/layout/hList1"/>
    <dgm:cxn modelId="{C324C4C0-F980-4DF0-99E4-B9DC4F9AB463}" type="presOf" srcId="{3A0B62A0-3CBB-4735-86C9-2261D47722C0}" destId="{C000CF0B-63D7-A841-A0CC-CEB33F8A968B}" srcOrd="0" destOrd="3" presId="urn:microsoft.com/office/officeart/2005/8/layout/hList1"/>
    <dgm:cxn modelId="{565059E0-777D-0A42-A4EA-FBD8856FF04A}" type="presOf" srcId="{90EC5C46-A4DC-4F37-9703-FF66D29F74D7}" destId="{1952BC99-34AA-1047-947A-3BCE48B57DE0}" srcOrd="0" destOrd="0" presId="urn:microsoft.com/office/officeart/2005/8/layout/hList1"/>
    <dgm:cxn modelId="{1DF725E3-8116-4791-969B-761BE2001BE1}" srcId="{3A13E105-93AA-4047-BDCC-76272987C81A}" destId="{D57D3179-6933-4D20-9457-7DD15B05B54E}" srcOrd="1" destOrd="0" parTransId="{CD07EF55-9193-4897-9789-FE12475376E7}" sibTransId="{9792E10D-44E0-43C3-A483-3736B40E20A4}"/>
    <dgm:cxn modelId="{C7954EE5-79DD-CB4D-B43F-AE39A1EF7350}" type="presOf" srcId="{22F43280-A951-4206-92EC-E619712BB455}" destId="{2E82CDE7-0D2A-CF4A-92A0-104640DCB909}" srcOrd="0" destOrd="1" presId="urn:microsoft.com/office/officeart/2005/8/layout/hList1"/>
    <dgm:cxn modelId="{759B68EC-2BEF-4A4D-8C3A-3748D15270BB}" type="presOf" srcId="{3A13E105-93AA-4047-BDCC-76272987C81A}" destId="{C9B88075-9AC7-BE42-BE1B-0F811F4B3E81}" srcOrd="0" destOrd="0" presId="urn:microsoft.com/office/officeart/2005/8/layout/hList1"/>
    <dgm:cxn modelId="{3AA9E8EC-ED82-4BA5-9C01-F377661D083E}" srcId="{3A13E105-93AA-4047-BDCC-76272987C81A}" destId="{AB72B190-0948-4580-950D-70952DDE1426}" srcOrd="0" destOrd="0" parTransId="{8A06EEAE-659B-4BE1-8AFB-79544B9ACA06}" sibTransId="{E26750CE-EEE0-4A31-B94B-FB392893FEEF}"/>
    <dgm:cxn modelId="{28158CED-B35C-467F-9682-CE3BC1C5BE0E}" srcId="{3A13E105-93AA-4047-BDCC-76272987C81A}" destId="{3A0B62A0-3CBB-4735-86C9-2261D47722C0}" srcOrd="3" destOrd="0" parTransId="{DE907094-E0A8-4448-BC48-CDB354EC4B25}" sibTransId="{5CDAF6F5-7F94-4CEE-B91A-528904CA3FE1}"/>
    <dgm:cxn modelId="{1F472AFB-BE5E-4B75-90F0-606E3D7C1C79}" srcId="{D0A774AF-6656-47F4-8C58-D125B0671223}" destId="{55C57319-B6BA-4635-B0CC-EDEF2DC8A952}" srcOrd="0" destOrd="0" parTransId="{8BE95368-3F11-4F3D-ADFD-D3C874BCF256}" sibTransId="{118966FD-E92F-47EE-A03B-A0C5A8D2730D}"/>
    <dgm:cxn modelId="{643EF073-A198-A241-B30E-6E991FB80725}" type="presParOf" srcId="{1952BC99-34AA-1047-947A-3BCE48B57DE0}" destId="{D423C4A6-740E-5541-A474-ACFF298D2514}" srcOrd="0" destOrd="0" presId="urn:microsoft.com/office/officeart/2005/8/layout/hList1"/>
    <dgm:cxn modelId="{25AD2A07-FE37-134D-9A1D-73796DDC4BAC}" type="presParOf" srcId="{D423C4A6-740E-5541-A474-ACFF298D2514}" destId="{C9B88075-9AC7-BE42-BE1B-0F811F4B3E81}" srcOrd="0" destOrd="0" presId="urn:microsoft.com/office/officeart/2005/8/layout/hList1"/>
    <dgm:cxn modelId="{3857B992-40A3-5341-813A-C0B69432E0F2}" type="presParOf" srcId="{D423C4A6-740E-5541-A474-ACFF298D2514}" destId="{C000CF0B-63D7-A841-A0CC-CEB33F8A968B}" srcOrd="1" destOrd="0" presId="urn:microsoft.com/office/officeart/2005/8/layout/hList1"/>
    <dgm:cxn modelId="{E15A4719-AE3A-184B-B6A8-F303D464EC95}" type="presParOf" srcId="{1952BC99-34AA-1047-947A-3BCE48B57DE0}" destId="{78932FC0-CF16-FF40-B5B5-1677FDC2015F}" srcOrd="1" destOrd="0" presId="urn:microsoft.com/office/officeart/2005/8/layout/hList1"/>
    <dgm:cxn modelId="{D9B16035-4BD4-DD4C-8AB8-CB4A67901592}" type="presParOf" srcId="{1952BC99-34AA-1047-947A-3BCE48B57DE0}" destId="{CA3250A6-5ECA-9040-86FC-7FD5D211826A}" srcOrd="2" destOrd="0" presId="urn:microsoft.com/office/officeart/2005/8/layout/hList1"/>
    <dgm:cxn modelId="{C94EA331-C60B-D747-B290-09B169BB72EF}" type="presParOf" srcId="{CA3250A6-5ECA-9040-86FC-7FD5D211826A}" destId="{982227F0-2EB5-F64D-8E8E-E6046753B95F}" srcOrd="0" destOrd="0" presId="urn:microsoft.com/office/officeart/2005/8/layout/hList1"/>
    <dgm:cxn modelId="{D97C6F42-321C-3046-9B94-85E1BFEB5A57}" type="presParOf" srcId="{CA3250A6-5ECA-9040-86FC-7FD5D211826A}" destId="{2E82CDE7-0D2A-CF4A-92A0-104640DCB9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0EC5C46-A4DC-4F37-9703-FF66D29F74D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A13E105-93AA-4047-BDCC-76272987C81A}">
      <dgm:prSet phldrT="[Texte]" custT="1"/>
      <dgm:spPr>
        <a:solidFill>
          <a:srgbClr val="FA7406"/>
        </a:solidFill>
      </dgm:spPr>
      <dgm:t>
        <a:bodyPr/>
        <a:lstStyle/>
        <a:p>
          <a:r>
            <a:rPr lang="fr-FR" sz="3200" b="1" dirty="0"/>
            <a:t>Ce qui disparaît</a:t>
          </a:r>
        </a:p>
      </dgm:t>
    </dgm:pt>
    <dgm:pt modelId="{FBD8621B-6A26-4758-9B19-9B3A1A2E4D49}" type="parTrans" cxnId="{D75C8569-6175-442E-9151-7A671E12F4DB}">
      <dgm:prSet/>
      <dgm:spPr/>
      <dgm:t>
        <a:bodyPr/>
        <a:lstStyle/>
        <a:p>
          <a:endParaRPr lang="fr-FR"/>
        </a:p>
      </dgm:t>
    </dgm:pt>
    <dgm:pt modelId="{5578DDEE-97FC-4B73-B782-068848ADBD97}" type="sibTrans" cxnId="{D75C8569-6175-442E-9151-7A671E12F4DB}">
      <dgm:prSet/>
      <dgm:spPr/>
      <dgm:t>
        <a:bodyPr/>
        <a:lstStyle/>
        <a:p>
          <a:endParaRPr lang="fr-FR"/>
        </a:p>
      </dgm:t>
    </dgm:pt>
    <dgm:pt modelId="{D0A774AF-6656-47F4-8C58-D125B0671223}">
      <dgm:prSet phldrT="[Texte]" custT="1"/>
      <dgm:spPr>
        <a:solidFill>
          <a:srgbClr val="3381C7"/>
        </a:solidFill>
      </dgm:spPr>
      <dgm:t>
        <a:bodyPr/>
        <a:lstStyle/>
        <a:p>
          <a:r>
            <a:rPr lang="fr-FR" sz="3200" b="1" dirty="0"/>
            <a:t>Ce qui s’ajoute</a:t>
          </a:r>
        </a:p>
      </dgm:t>
    </dgm:pt>
    <dgm:pt modelId="{478A825C-69F9-4E62-AE0B-A7CF7E638FD9}" type="parTrans" cxnId="{B7548861-EF18-46DA-A3C0-A7FD3B3A9A6B}">
      <dgm:prSet/>
      <dgm:spPr/>
      <dgm:t>
        <a:bodyPr/>
        <a:lstStyle/>
        <a:p>
          <a:endParaRPr lang="fr-FR"/>
        </a:p>
      </dgm:t>
    </dgm:pt>
    <dgm:pt modelId="{A7A6EF62-4316-455B-9048-95AAF9903946}" type="sibTrans" cxnId="{B7548861-EF18-46DA-A3C0-A7FD3B3A9A6B}">
      <dgm:prSet/>
      <dgm:spPr/>
      <dgm:t>
        <a:bodyPr/>
        <a:lstStyle/>
        <a:p>
          <a:endParaRPr lang="fr-FR"/>
        </a:p>
      </dgm:t>
    </dgm:pt>
    <dgm:pt modelId="{55C57319-B6BA-4635-B0CC-EDEF2DC8A952}">
      <dgm:prSet phldrT="[Texte]" custT="1"/>
      <dgm:spPr/>
      <dgm:t>
        <a:bodyPr/>
        <a:lstStyle/>
        <a:p>
          <a:r>
            <a:rPr lang="fr-FR" sz="2400" dirty="0"/>
            <a:t>Les caractéristiques d’un vecteur (direction, sens et norme) sont explicitées. </a:t>
          </a:r>
        </a:p>
      </dgm:t>
    </dgm:pt>
    <dgm:pt modelId="{8BE95368-3F11-4F3D-ADFD-D3C874BCF256}" type="parTrans" cxnId="{1F472AFB-BE5E-4B75-90F0-606E3D7C1C79}">
      <dgm:prSet/>
      <dgm:spPr/>
      <dgm:t>
        <a:bodyPr/>
        <a:lstStyle/>
        <a:p>
          <a:endParaRPr lang="fr-FR"/>
        </a:p>
      </dgm:t>
    </dgm:pt>
    <dgm:pt modelId="{118966FD-E92F-47EE-A03B-A0C5A8D2730D}" type="sibTrans" cxnId="{1F472AFB-BE5E-4B75-90F0-606E3D7C1C79}">
      <dgm:prSet/>
      <dgm:spPr/>
      <dgm:t>
        <a:bodyPr/>
        <a:lstStyle/>
        <a:p>
          <a:endParaRPr lang="fr-FR"/>
        </a:p>
      </dgm:t>
    </dgm:pt>
    <dgm:pt modelId="{D57D3179-6933-4D20-9457-7DD15B05B54E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NC">
              <a:noFill/>
            </a:rPr>
            <a:t> </a:t>
          </a:r>
        </a:p>
      </dgm:t>
    </dgm:pt>
    <dgm:pt modelId="{CD07EF55-9193-4897-9789-FE12475376E7}" type="parTrans" cxnId="{1DF725E3-8116-4791-969B-761BE2001BE1}">
      <dgm:prSet/>
      <dgm:spPr/>
      <dgm:t>
        <a:bodyPr/>
        <a:lstStyle/>
        <a:p>
          <a:endParaRPr lang="fr-FR"/>
        </a:p>
      </dgm:t>
    </dgm:pt>
    <dgm:pt modelId="{9792E10D-44E0-43C3-A483-3736B40E20A4}" type="sibTrans" cxnId="{1DF725E3-8116-4791-969B-761BE2001BE1}">
      <dgm:prSet/>
      <dgm:spPr/>
      <dgm:t>
        <a:bodyPr/>
        <a:lstStyle/>
        <a:p>
          <a:endParaRPr lang="fr-FR"/>
        </a:p>
      </dgm:t>
    </dgm:pt>
    <dgm:pt modelId="{4D4A7D73-B5C3-4F1D-B8B1-DFBDD4023355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NC">
              <a:noFill/>
            </a:rPr>
            <a:t> </a:t>
          </a:r>
        </a:p>
      </dgm:t>
    </dgm:pt>
    <dgm:pt modelId="{ED1D310C-74DB-4588-A5A4-C47BBECEE773}" type="parTrans" cxnId="{4ADA3C15-FFA1-4FEB-8FF8-9715CEF315F5}">
      <dgm:prSet/>
      <dgm:spPr/>
      <dgm:t>
        <a:bodyPr/>
        <a:lstStyle/>
        <a:p>
          <a:endParaRPr lang="fr-FR"/>
        </a:p>
      </dgm:t>
    </dgm:pt>
    <dgm:pt modelId="{9249EDDE-E4A7-4DC0-8EB6-BD7211D6E48F}" type="sibTrans" cxnId="{4ADA3C15-FFA1-4FEB-8FF8-9715CEF315F5}">
      <dgm:prSet/>
      <dgm:spPr/>
      <dgm:t>
        <a:bodyPr/>
        <a:lstStyle/>
        <a:p>
          <a:endParaRPr lang="fr-FR"/>
        </a:p>
      </dgm:t>
    </dgm:pt>
    <dgm:pt modelId="{22F43280-A951-4206-92EC-E619712BB455}">
      <dgm:prSet phldrT="[Texte]" custT="1"/>
      <dgm:spPr/>
      <dgm:t>
        <a:bodyPr/>
        <a:lstStyle/>
        <a:p>
          <a:r>
            <a:rPr lang="fr-FR" sz="2400" b="0" i="0" u="none" dirty="0">
              <a:solidFill>
                <a:srgbClr val="FF0000"/>
              </a:solidFill>
            </a:rPr>
            <a:t>Auparavant en 1ère </a:t>
          </a:r>
          <a:r>
            <a:rPr lang="fr-FR" sz="2400" b="0" i="0" u="none" dirty="0"/>
            <a:t>:                         - </a:t>
          </a:r>
          <a:r>
            <a:rPr lang="fr-FR" sz="2400" dirty="0"/>
            <a:t>le déterminant de deux vecteurs  </a:t>
          </a:r>
          <a:r>
            <a:rPr lang="fr-FR" sz="2400" b="0" i="0" u="none" dirty="0"/>
            <a:t>- l</a:t>
          </a:r>
          <a:r>
            <a:rPr lang="fr-FR" sz="2400" dirty="0"/>
            <a:t>es équations cartésiennes avec les vecteurs directeurs.</a:t>
          </a:r>
        </a:p>
      </dgm:t>
    </dgm:pt>
    <dgm:pt modelId="{39D03D99-324D-4293-9C33-C87D299328E9}" type="parTrans" cxnId="{3723D838-1DD2-49AE-AD36-2ADD974F4F1F}">
      <dgm:prSet/>
      <dgm:spPr/>
      <dgm:t>
        <a:bodyPr/>
        <a:lstStyle/>
        <a:p>
          <a:endParaRPr lang="fr-FR"/>
        </a:p>
      </dgm:t>
    </dgm:pt>
    <dgm:pt modelId="{A7712B88-3241-47F3-8CE5-9F278B33262F}" type="sibTrans" cxnId="{3723D838-1DD2-49AE-AD36-2ADD974F4F1F}">
      <dgm:prSet/>
      <dgm:spPr/>
      <dgm:t>
        <a:bodyPr/>
        <a:lstStyle/>
        <a:p>
          <a:endParaRPr lang="fr-FR"/>
        </a:p>
      </dgm:t>
    </dgm:pt>
    <dgm:pt modelId="{AB72B190-0948-4580-950D-70952DDE1426}">
      <dgm:prSet phldrT="[Texte]" custT="1"/>
      <dgm:spPr>
        <a:blipFill>
          <a:blip xmlns:r="http://schemas.openxmlformats.org/officeDocument/2006/relationships" r:embed="rId1"/>
          <a:stretch>
            <a:fillRect l="-1114"/>
          </a:stretch>
        </a:blipFill>
      </dgm:spPr>
      <dgm:t>
        <a:bodyPr/>
        <a:lstStyle/>
        <a:p>
          <a:r>
            <a:rPr lang="fr-NC">
              <a:noFill/>
            </a:rPr>
            <a:t> </a:t>
          </a:r>
        </a:p>
      </dgm:t>
    </dgm:pt>
    <dgm:pt modelId="{8A06EEAE-659B-4BE1-8AFB-79544B9ACA06}" type="parTrans" cxnId="{3AA9E8EC-ED82-4BA5-9C01-F377661D083E}">
      <dgm:prSet/>
      <dgm:spPr/>
      <dgm:t>
        <a:bodyPr/>
        <a:lstStyle/>
        <a:p>
          <a:endParaRPr lang="fr-NC"/>
        </a:p>
      </dgm:t>
    </dgm:pt>
    <dgm:pt modelId="{E26750CE-EEE0-4A31-B94B-FB392893FEEF}" type="sibTrans" cxnId="{3AA9E8EC-ED82-4BA5-9C01-F377661D083E}">
      <dgm:prSet/>
      <dgm:spPr/>
      <dgm:t>
        <a:bodyPr/>
        <a:lstStyle/>
        <a:p>
          <a:endParaRPr lang="fr-NC"/>
        </a:p>
      </dgm:t>
    </dgm:pt>
    <dgm:pt modelId="{3A0B62A0-3CBB-4735-86C9-2261D47722C0}">
      <dgm:prSet phldrT="[Texte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NC">
              <a:noFill/>
            </a:rPr>
            <a:t> </a:t>
          </a:r>
        </a:p>
      </dgm:t>
    </dgm:pt>
    <dgm:pt modelId="{DE907094-E0A8-4448-BC48-CDB354EC4B25}" type="parTrans" cxnId="{28158CED-B35C-467F-9682-CE3BC1C5BE0E}">
      <dgm:prSet/>
      <dgm:spPr/>
      <dgm:t>
        <a:bodyPr/>
        <a:lstStyle/>
        <a:p>
          <a:endParaRPr lang="fr-NC"/>
        </a:p>
      </dgm:t>
    </dgm:pt>
    <dgm:pt modelId="{5CDAF6F5-7F94-4CEE-B91A-528904CA3FE1}" type="sibTrans" cxnId="{28158CED-B35C-467F-9682-CE3BC1C5BE0E}">
      <dgm:prSet/>
      <dgm:spPr/>
      <dgm:t>
        <a:bodyPr/>
        <a:lstStyle/>
        <a:p>
          <a:endParaRPr lang="fr-NC"/>
        </a:p>
      </dgm:t>
    </dgm:pt>
    <dgm:pt modelId="{09A84B52-2906-4096-A884-FBA18584F420}">
      <dgm:prSet phldrT="[Texte]" custT="1"/>
      <dgm:spPr/>
      <dgm:t>
        <a:bodyPr/>
        <a:lstStyle/>
        <a:p>
          <a:r>
            <a:rPr lang="fr-FR" sz="2400" dirty="0"/>
            <a:t>Projeté orthogonal d’un point sur une droite.</a:t>
          </a:r>
        </a:p>
      </dgm:t>
    </dgm:pt>
    <dgm:pt modelId="{A1184E9C-0442-41EC-8AED-C3391B3449B2}" type="parTrans" cxnId="{CEDC9D07-8D06-43E8-9670-202CDDF2357C}">
      <dgm:prSet/>
      <dgm:spPr/>
      <dgm:t>
        <a:bodyPr/>
        <a:lstStyle/>
        <a:p>
          <a:endParaRPr lang="fr-NC"/>
        </a:p>
      </dgm:t>
    </dgm:pt>
    <dgm:pt modelId="{AC9D6ABF-51ED-4312-A1F9-2631DB125779}" type="sibTrans" cxnId="{CEDC9D07-8D06-43E8-9670-202CDDF2357C}">
      <dgm:prSet/>
      <dgm:spPr/>
      <dgm:t>
        <a:bodyPr/>
        <a:lstStyle/>
        <a:p>
          <a:endParaRPr lang="fr-NC"/>
        </a:p>
      </dgm:t>
    </dgm:pt>
    <dgm:pt modelId="{1952BC99-34AA-1047-947A-3BCE48B57DE0}" type="pres">
      <dgm:prSet presAssocID="{90EC5C46-A4DC-4F37-9703-FF66D29F74D7}" presName="Name0" presStyleCnt="0">
        <dgm:presLayoutVars>
          <dgm:dir/>
          <dgm:animLvl val="lvl"/>
          <dgm:resizeHandles val="exact"/>
        </dgm:presLayoutVars>
      </dgm:prSet>
      <dgm:spPr/>
    </dgm:pt>
    <dgm:pt modelId="{D423C4A6-740E-5541-A474-ACFF298D2514}" type="pres">
      <dgm:prSet presAssocID="{3A13E105-93AA-4047-BDCC-76272987C81A}" presName="composite" presStyleCnt="0"/>
      <dgm:spPr/>
    </dgm:pt>
    <dgm:pt modelId="{C9B88075-9AC7-BE42-BE1B-0F811F4B3E81}" type="pres">
      <dgm:prSet presAssocID="{3A13E105-93AA-4047-BDCC-76272987C81A}" presName="parTx" presStyleLbl="alignNode1" presStyleIdx="0" presStyleCnt="2" custScaleY="79887" custLinFactNeighborX="-414" custLinFactNeighborY="877">
        <dgm:presLayoutVars>
          <dgm:chMax val="0"/>
          <dgm:chPref val="0"/>
          <dgm:bulletEnabled val="1"/>
        </dgm:presLayoutVars>
      </dgm:prSet>
      <dgm:spPr/>
    </dgm:pt>
    <dgm:pt modelId="{C000CF0B-63D7-A841-A0CC-CEB33F8A968B}" type="pres">
      <dgm:prSet presAssocID="{3A13E105-93AA-4047-BDCC-76272987C81A}" presName="desTx" presStyleLbl="alignAccFollowNode1" presStyleIdx="0" presStyleCnt="2" custLinFactNeighborX="276" custLinFactNeighborY="7360">
        <dgm:presLayoutVars>
          <dgm:bulletEnabled val="1"/>
        </dgm:presLayoutVars>
      </dgm:prSet>
      <dgm:spPr/>
    </dgm:pt>
    <dgm:pt modelId="{78932FC0-CF16-FF40-B5B5-1677FDC2015F}" type="pres">
      <dgm:prSet presAssocID="{5578DDEE-97FC-4B73-B782-068848ADBD97}" presName="space" presStyleCnt="0"/>
      <dgm:spPr/>
    </dgm:pt>
    <dgm:pt modelId="{CA3250A6-5ECA-9040-86FC-7FD5D211826A}" type="pres">
      <dgm:prSet presAssocID="{D0A774AF-6656-47F4-8C58-D125B0671223}" presName="composite" presStyleCnt="0"/>
      <dgm:spPr/>
    </dgm:pt>
    <dgm:pt modelId="{982227F0-2EB5-F64D-8E8E-E6046753B95F}" type="pres">
      <dgm:prSet presAssocID="{D0A774AF-6656-47F4-8C58-D125B0671223}" presName="parTx" presStyleLbl="alignNode1" presStyleIdx="1" presStyleCnt="2" custScaleY="79887">
        <dgm:presLayoutVars>
          <dgm:chMax val="0"/>
          <dgm:chPref val="0"/>
          <dgm:bulletEnabled val="1"/>
        </dgm:presLayoutVars>
      </dgm:prSet>
      <dgm:spPr/>
    </dgm:pt>
    <dgm:pt modelId="{2E82CDE7-0D2A-CF4A-92A0-104640DCB909}" type="pres">
      <dgm:prSet presAssocID="{D0A774AF-6656-47F4-8C58-D125B0671223}" presName="desTx" presStyleLbl="alignAccFollowNode1" presStyleIdx="1" presStyleCnt="2" custLinFactNeighborX="0" custLinFactNeighborY="7360">
        <dgm:presLayoutVars>
          <dgm:bulletEnabled val="1"/>
        </dgm:presLayoutVars>
      </dgm:prSet>
      <dgm:spPr/>
    </dgm:pt>
  </dgm:ptLst>
  <dgm:cxnLst>
    <dgm:cxn modelId="{CEDC9D07-8D06-43E8-9670-202CDDF2357C}" srcId="{D0A774AF-6656-47F4-8C58-D125B0671223}" destId="{09A84B52-2906-4096-A884-FBA18584F420}" srcOrd="2" destOrd="0" parTransId="{A1184E9C-0442-41EC-8AED-C3391B3449B2}" sibTransId="{AC9D6ABF-51ED-4312-A1F9-2631DB125779}"/>
    <dgm:cxn modelId="{4ADA3C15-FFA1-4FEB-8FF8-9715CEF315F5}" srcId="{3A13E105-93AA-4047-BDCC-76272987C81A}" destId="{4D4A7D73-B5C3-4F1D-B8B1-DFBDD4023355}" srcOrd="2" destOrd="0" parTransId="{ED1D310C-74DB-4588-A5A4-C47BBECEE773}" sibTransId="{9249EDDE-E4A7-4DC0-8EB6-BD7211D6E48F}"/>
    <dgm:cxn modelId="{EE3B5E19-7FAC-A440-8B8F-91A7F862ED8D}" type="presOf" srcId="{D0A774AF-6656-47F4-8C58-D125B0671223}" destId="{982227F0-2EB5-F64D-8E8E-E6046753B95F}" srcOrd="0" destOrd="0" presId="urn:microsoft.com/office/officeart/2005/8/layout/hList1"/>
    <dgm:cxn modelId="{0FCCD224-27ED-A446-990E-3F4E02FA892C}" type="presOf" srcId="{D57D3179-6933-4D20-9457-7DD15B05B54E}" destId="{C000CF0B-63D7-A841-A0CC-CEB33F8A968B}" srcOrd="0" destOrd="1" presId="urn:microsoft.com/office/officeart/2005/8/layout/hList1"/>
    <dgm:cxn modelId="{1A9C8B26-5FD5-9A44-B10F-1D12D29123CB}" type="presOf" srcId="{55C57319-B6BA-4635-B0CC-EDEF2DC8A952}" destId="{2E82CDE7-0D2A-CF4A-92A0-104640DCB909}" srcOrd="0" destOrd="0" presId="urn:microsoft.com/office/officeart/2005/8/layout/hList1"/>
    <dgm:cxn modelId="{3723D838-1DD2-49AE-AD36-2ADD974F4F1F}" srcId="{D0A774AF-6656-47F4-8C58-D125B0671223}" destId="{22F43280-A951-4206-92EC-E619712BB455}" srcOrd="1" destOrd="0" parTransId="{39D03D99-324D-4293-9C33-C87D299328E9}" sibTransId="{A7712B88-3241-47F3-8CE5-9F278B33262F}"/>
    <dgm:cxn modelId="{B7548861-EF18-46DA-A3C0-A7FD3B3A9A6B}" srcId="{90EC5C46-A4DC-4F37-9703-FF66D29F74D7}" destId="{D0A774AF-6656-47F4-8C58-D125B0671223}" srcOrd="1" destOrd="0" parTransId="{478A825C-69F9-4E62-AE0B-A7CF7E638FD9}" sibTransId="{A7A6EF62-4316-455B-9048-95AAF9903946}"/>
    <dgm:cxn modelId="{37EF6746-FB38-4D1C-8327-47F4D14FEF46}" type="presOf" srcId="{09A84B52-2906-4096-A884-FBA18584F420}" destId="{2E82CDE7-0D2A-CF4A-92A0-104640DCB909}" srcOrd="0" destOrd="2" presId="urn:microsoft.com/office/officeart/2005/8/layout/hList1"/>
    <dgm:cxn modelId="{D75C8569-6175-442E-9151-7A671E12F4DB}" srcId="{90EC5C46-A4DC-4F37-9703-FF66D29F74D7}" destId="{3A13E105-93AA-4047-BDCC-76272987C81A}" srcOrd="0" destOrd="0" parTransId="{FBD8621B-6A26-4758-9B19-9B3A1A2E4D49}" sibTransId="{5578DDEE-97FC-4B73-B782-068848ADBD97}"/>
    <dgm:cxn modelId="{9C37DB6D-93A2-414C-9620-CB612C104C4C}" type="presOf" srcId="{4D4A7D73-B5C3-4F1D-B8B1-DFBDD4023355}" destId="{C000CF0B-63D7-A841-A0CC-CEB33F8A968B}" srcOrd="0" destOrd="2" presId="urn:microsoft.com/office/officeart/2005/8/layout/hList1"/>
    <dgm:cxn modelId="{77E99B84-50DA-403E-91A8-F2A4C4E263F1}" type="presOf" srcId="{AB72B190-0948-4580-950D-70952DDE1426}" destId="{C000CF0B-63D7-A841-A0CC-CEB33F8A968B}" srcOrd="0" destOrd="0" presId="urn:microsoft.com/office/officeart/2005/8/layout/hList1"/>
    <dgm:cxn modelId="{C324C4C0-F980-4DF0-99E4-B9DC4F9AB463}" type="presOf" srcId="{3A0B62A0-3CBB-4735-86C9-2261D47722C0}" destId="{C000CF0B-63D7-A841-A0CC-CEB33F8A968B}" srcOrd="0" destOrd="3" presId="urn:microsoft.com/office/officeart/2005/8/layout/hList1"/>
    <dgm:cxn modelId="{565059E0-777D-0A42-A4EA-FBD8856FF04A}" type="presOf" srcId="{90EC5C46-A4DC-4F37-9703-FF66D29F74D7}" destId="{1952BC99-34AA-1047-947A-3BCE48B57DE0}" srcOrd="0" destOrd="0" presId="urn:microsoft.com/office/officeart/2005/8/layout/hList1"/>
    <dgm:cxn modelId="{1DF725E3-8116-4791-969B-761BE2001BE1}" srcId="{3A13E105-93AA-4047-BDCC-76272987C81A}" destId="{D57D3179-6933-4D20-9457-7DD15B05B54E}" srcOrd="1" destOrd="0" parTransId="{CD07EF55-9193-4897-9789-FE12475376E7}" sibTransId="{9792E10D-44E0-43C3-A483-3736B40E20A4}"/>
    <dgm:cxn modelId="{C7954EE5-79DD-CB4D-B43F-AE39A1EF7350}" type="presOf" srcId="{22F43280-A951-4206-92EC-E619712BB455}" destId="{2E82CDE7-0D2A-CF4A-92A0-104640DCB909}" srcOrd="0" destOrd="1" presId="urn:microsoft.com/office/officeart/2005/8/layout/hList1"/>
    <dgm:cxn modelId="{759B68EC-2BEF-4A4D-8C3A-3748D15270BB}" type="presOf" srcId="{3A13E105-93AA-4047-BDCC-76272987C81A}" destId="{C9B88075-9AC7-BE42-BE1B-0F811F4B3E81}" srcOrd="0" destOrd="0" presId="urn:microsoft.com/office/officeart/2005/8/layout/hList1"/>
    <dgm:cxn modelId="{3AA9E8EC-ED82-4BA5-9C01-F377661D083E}" srcId="{3A13E105-93AA-4047-BDCC-76272987C81A}" destId="{AB72B190-0948-4580-950D-70952DDE1426}" srcOrd="0" destOrd="0" parTransId="{8A06EEAE-659B-4BE1-8AFB-79544B9ACA06}" sibTransId="{E26750CE-EEE0-4A31-B94B-FB392893FEEF}"/>
    <dgm:cxn modelId="{28158CED-B35C-467F-9682-CE3BC1C5BE0E}" srcId="{3A13E105-93AA-4047-BDCC-76272987C81A}" destId="{3A0B62A0-3CBB-4735-86C9-2261D47722C0}" srcOrd="3" destOrd="0" parTransId="{DE907094-E0A8-4448-BC48-CDB354EC4B25}" sibTransId="{5CDAF6F5-7F94-4CEE-B91A-528904CA3FE1}"/>
    <dgm:cxn modelId="{1F472AFB-BE5E-4B75-90F0-606E3D7C1C79}" srcId="{D0A774AF-6656-47F4-8C58-D125B0671223}" destId="{55C57319-B6BA-4635-B0CC-EDEF2DC8A952}" srcOrd="0" destOrd="0" parTransId="{8BE95368-3F11-4F3D-ADFD-D3C874BCF256}" sibTransId="{118966FD-E92F-47EE-A03B-A0C5A8D2730D}"/>
    <dgm:cxn modelId="{643EF073-A198-A241-B30E-6E991FB80725}" type="presParOf" srcId="{1952BC99-34AA-1047-947A-3BCE48B57DE0}" destId="{D423C4A6-740E-5541-A474-ACFF298D2514}" srcOrd="0" destOrd="0" presId="urn:microsoft.com/office/officeart/2005/8/layout/hList1"/>
    <dgm:cxn modelId="{25AD2A07-FE37-134D-9A1D-73796DDC4BAC}" type="presParOf" srcId="{D423C4A6-740E-5541-A474-ACFF298D2514}" destId="{C9B88075-9AC7-BE42-BE1B-0F811F4B3E81}" srcOrd="0" destOrd="0" presId="urn:microsoft.com/office/officeart/2005/8/layout/hList1"/>
    <dgm:cxn modelId="{3857B992-40A3-5341-813A-C0B69432E0F2}" type="presParOf" srcId="{D423C4A6-740E-5541-A474-ACFF298D2514}" destId="{C000CF0B-63D7-A841-A0CC-CEB33F8A968B}" srcOrd="1" destOrd="0" presId="urn:microsoft.com/office/officeart/2005/8/layout/hList1"/>
    <dgm:cxn modelId="{E15A4719-AE3A-184B-B6A8-F303D464EC95}" type="presParOf" srcId="{1952BC99-34AA-1047-947A-3BCE48B57DE0}" destId="{78932FC0-CF16-FF40-B5B5-1677FDC2015F}" srcOrd="1" destOrd="0" presId="urn:microsoft.com/office/officeart/2005/8/layout/hList1"/>
    <dgm:cxn modelId="{D9B16035-4BD4-DD4C-8AB8-CB4A67901592}" type="presParOf" srcId="{1952BC99-34AA-1047-947A-3BCE48B57DE0}" destId="{CA3250A6-5ECA-9040-86FC-7FD5D211826A}" srcOrd="2" destOrd="0" presId="urn:microsoft.com/office/officeart/2005/8/layout/hList1"/>
    <dgm:cxn modelId="{C94EA331-C60B-D747-B290-09B169BB72EF}" type="presParOf" srcId="{CA3250A6-5ECA-9040-86FC-7FD5D211826A}" destId="{982227F0-2EB5-F64D-8E8E-E6046753B95F}" srcOrd="0" destOrd="0" presId="urn:microsoft.com/office/officeart/2005/8/layout/hList1"/>
    <dgm:cxn modelId="{D97C6F42-321C-3046-9B94-85E1BFEB5A57}" type="presParOf" srcId="{CA3250A6-5ECA-9040-86FC-7FD5D211826A}" destId="{2E82CDE7-0D2A-CF4A-92A0-104640DCB9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9248A1-75AE-42AE-A8B4-E5E1A3095B6B}">
      <dsp:nvSpPr>
        <dsp:cNvPr id="0" name=""/>
        <dsp:cNvSpPr/>
      </dsp:nvSpPr>
      <dsp:spPr>
        <a:xfrm>
          <a:off x="3287" y="229274"/>
          <a:ext cx="4345261" cy="29736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 dirty="0"/>
            <a:t>Cycle 4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100" kern="1200" dirty="0"/>
            <a:t>Nombres et calculs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100" kern="1200" dirty="0"/>
            <a:t>Organisation et gestion de données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100" kern="1200" dirty="0"/>
            <a:t>Grandeurs et mesures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100" kern="1200" dirty="0"/>
            <a:t>Espace et géométrie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100" kern="1200" dirty="0"/>
            <a:t>Algorithmique et programmation</a:t>
          </a:r>
        </a:p>
      </dsp:txBody>
      <dsp:txXfrm>
        <a:off x="90382" y="316369"/>
        <a:ext cx="4171071" cy="2799436"/>
      </dsp:txXfrm>
    </dsp:sp>
    <dsp:sp modelId="{7BBCC93B-21F4-4D8D-8A39-CC30D94DA29D}">
      <dsp:nvSpPr>
        <dsp:cNvPr id="0" name=""/>
        <dsp:cNvSpPr/>
      </dsp:nvSpPr>
      <dsp:spPr>
        <a:xfrm>
          <a:off x="4844154" y="1101537"/>
          <a:ext cx="1050681" cy="12290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200" kern="1200"/>
        </a:p>
      </dsp:txBody>
      <dsp:txXfrm>
        <a:off x="4844154" y="1347357"/>
        <a:ext cx="735477" cy="737459"/>
      </dsp:txXfrm>
    </dsp:sp>
    <dsp:sp modelId="{78235DC4-28C6-44D0-8F44-C04DE1BD5D87}">
      <dsp:nvSpPr>
        <dsp:cNvPr id="0" name=""/>
        <dsp:cNvSpPr/>
      </dsp:nvSpPr>
      <dsp:spPr>
        <a:xfrm>
          <a:off x="6330967" y="229274"/>
          <a:ext cx="4956044" cy="29736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 dirty="0"/>
            <a:t>Seconde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100" kern="1200" dirty="0"/>
            <a:t>Nombres et calculs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100" kern="1200" dirty="0"/>
            <a:t>Géométrie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100" kern="1200" dirty="0"/>
            <a:t>Fonctions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100" kern="1200" dirty="0"/>
            <a:t>Statistiques et probabilités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100" kern="1200" dirty="0"/>
            <a:t>Algorithmique et programmation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100" kern="1200" dirty="0"/>
            <a:t>Vocabulaire ensembliste et logique </a:t>
          </a:r>
        </a:p>
      </dsp:txBody>
      <dsp:txXfrm>
        <a:off x="6418062" y="316369"/>
        <a:ext cx="4781854" cy="279943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2227F0-2EB5-F64D-8E8E-E6046753B95F}">
      <dsp:nvSpPr>
        <dsp:cNvPr id="0" name=""/>
        <dsp:cNvSpPr/>
      </dsp:nvSpPr>
      <dsp:spPr>
        <a:xfrm>
          <a:off x="0" y="532091"/>
          <a:ext cx="10515600" cy="378540"/>
        </a:xfrm>
        <a:prstGeom prst="rect">
          <a:avLst/>
        </a:prstGeom>
        <a:solidFill>
          <a:srgbClr val="3381C7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/>
            <a:t>Ce qui s’ajoute</a:t>
          </a:r>
        </a:p>
      </dsp:txBody>
      <dsp:txXfrm>
        <a:off x="0" y="532091"/>
        <a:ext cx="10515600" cy="378540"/>
      </dsp:txXfrm>
    </dsp:sp>
    <dsp:sp modelId="{2E82CDE7-0D2A-CF4A-92A0-104640DCB909}">
      <dsp:nvSpPr>
        <dsp:cNvPr id="0" name=""/>
        <dsp:cNvSpPr/>
      </dsp:nvSpPr>
      <dsp:spPr>
        <a:xfrm>
          <a:off x="0" y="960503"/>
          <a:ext cx="10515600" cy="7466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L’ancien programme de seconde sur les trinômes </a:t>
          </a:r>
        </a:p>
      </dsp:txBody>
      <dsp:txXfrm>
        <a:off x="0" y="960503"/>
        <a:ext cx="10515600" cy="74663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B88075-9AC7-BE42-BE1B-0F811F4B3E81}">
      <dsp:nvSpPr>
        <dsp:cNvPr id="0" name=""/>
        <dsp:cNvSpPr/>
      </dsp:nvSpPr>
      <dsp:spPr>
        <a:xfrm>
          <a:off x="51" y="330484"/>
          <a:ext cx="4913783" cy="925041"/>
        </a:xfrm>
        <a:prstGeom prst="rect">
          <a:avLst/>
        </a:prstGeom>
        <a:solidFill>
          <a:srgbClr val="FA7406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/>
            <a:t>Ce qui disparaît</a:t>
          </a:r>
        </a:p>
      </dsp:txBody>
      <dsp:txXfrm>
        <a:off x="51" y="330484"/>
        <a:ext cx="4913783" cy="925041"/>
      </dsp:txXfrm>
    </dsp:sp>
    <dsp:sp modelId="{C000CF0B-63D7-A841-A0CC-CEB33F8A968B}">
      <dsp:nvSpPr>
        <dsp:cNvPr id="0" name=""/>
        <dsp:cNvSpPr/>
      </dsp:nvSpPr>
      <dsp:spPr>
        <a:xfrm>
          <a:off x="0" y="1329085"/>
          <a:ext cx="4913783" cy="2766960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La fonction racine carrée ( </a:t>
          </a:r>
          <a14:m xmlns:a14="http://schemas.microsoft.com/office/drawing/2010/main">
            <m:oMath xmlns:m="http://schemas.openxmlformats.org/officeDocument/2006/math">
              <m:r>
                <a:rPr lang="fr-FR" sz="2400" i="1" kern="1200" smtClean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m:t>⊳</m:t>
              </m:r>
            </m:oMath>
          </a14:m>
          <a:r>
            <a:rPr lang="fr-FR" sz="2400" kern="1200" dirty="0">
              <a:solidFill>
                <a:srgbClr val="FF0000"/>
              </a:solidFill>
            </a:rPr>
            <a:t> 2</a:t>
          </a:r>
          <a:r>
            <a:rPr lang="fr-FR" sz="2400" kern="1200" baseline="30000" dirty="0">
              <a:solidFill>
                <a:srgbClr val="FF0000"/>
              </a:solidFill>
            </a:rPr>
            <a:t>nde</a:t>
          </a:r>
          <a:r>
            <a:rPr lang="fr-FR" sz="2400" kern="1200" dirty="0"/>
            <a:t>)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L’étude généralisée des fonctions               </a:t>
          </a:r>
          <a:r>
            <a:rPr lang="fr-FR" sz="2400" i="1" kern="1200" dirty="0"/>
            <a:t>u </a:t>
          </a:r>
          <a:r>
            <a:rPr lang="fr-FR" sz="2400" i="0" kern="1200" dirty="0"/>
            <a:t>+ </a:t>
          </a:r>
          <a:r>
            <a:rPr lang="fr-FR" sz="2400" i="1" kern="1200" dirty="0"/>
            <a:t>k, </a:t>
          </a:r>
          <a:r>
            <a:rPr lang="fr-FR" sz="2400" i="1" kern="1200" dirty="0">
              <a:sym typeface="Symbol" panose="05050102010706020507" pitchFamily="18" charset="2"/>
            </a:rPr>
            <a:t>u, </a:t>
          </a:r>
          <a14:m xmlns:a14="http://schemas.microsoft.com/office/drawing/2010/main">
            <m:oMath xmlns:m="http://schemas.openxmlformats.org/officeDocument/2006/math">
              <m:rad>
                <m:radPr>
                  <m:degHide m:val="on"/>
                  <m:ctrlPr>
                    <a:rPr lang="fr-FR" sz="2400" i="1" kern="1200" smtClean="0">
                      <a:latin typeface="Cambria Math" panose="02040503050406030204" pitchFamily="18" charset="0"/>
                      <a:sym typeface="Symbol" panose="05050102010706020507" pitchFamily="18" charset="2"/>
                    </a:rPr>
                  </m:ctrlPr>
                </m:radPr>
                <m:deg/>
                <m:e>
                  <m:r>
                    <a:rPr lang="fr-FR" sz="2400" b="0" i="1" kern="1200" smtClean="0">
                      <a:latin typeface="Cambria Math" panose="02040503050406030204" pitchFamily="18" charset="0"/>
                      <a:sym typeface="Symbol" panose="05050102010706020507" pitchFamily="18" charset="2"/>
                    </a:rPr>
                    <m:t>𝑢</m:t>
                  </m:r>
                </m:e>
              </m:rad>
            </m:oMath>
          </a14:m>
          <a:r>
            <a:rPr lang="fr-FR" sz="2400" i="0" kern="1200" dirty="0"/>
            <a:t> et </a:t>
          </a:r>
          <a14:m xmlns:a14="http://schemas.microsoft.com/office/drawing/2010/main">
            <m:oMath xmlns:m="http://schemas.openxmlformats.org/officeDocument/2006/math">
              <m:f>
                <m:fPr>
                  <m:ctrlPr>
                    <a:rPr lang="fr-FR" sz="2800" i="1" kern="1200" smtClean="0">
                      <a:latin typeface="Cambria Math" panose="02040503050406030204" pitchFamily="18" charset="0"/>
                    </a:rPr>
                  </m:ctrlPr>
                </m:fPr>
                <m:num>
                  <m:r>
                    <a:rPr lang="fr-FR" sz="2800" b="0" i="1" kern="1200" smtClean="0">
                      <a:latin typeface="Cambria Math" panose="02040503050406030204" pitchFamily="18" charset="0"/>
                    </a:rPr>
                    <m:t>1</m:t>
                  </m:r>
                </m:num>
                <m:den>
                  <m:r>
                    <a:rPr lang="fr-FR" sz="2800" b="0" i="1" kern="1200" smtClean="0">
                      <a:latin typeface="Cambria Math" panose="02040503050406030204" pitchFamily="18" charset="0"/>
                    </a:rPr>
                    <m:t>𝑢</m:t>
                  </m:r>
                </m:den>
              </m:f>
            </m:oMath>
          </a14:m>
          <a:endParaRPr lang="fr-FR" sz="2400" kern="1200" dirty="0"/>
        </a:p>
      </dsp:txBody>
      <dsp:txXfrm>
        <a:off x="0" y="1329085"/>
        <a:ext cx="4913783" cy="2766960"/>
      </dsp:txXfrm>
    </dsp:sp>
    <dsp:sp modelId="{982227F0-2EB5-F64D-8E8E-E6046753B95F}">
      <dsp:nvSpPr>
        <dsp:cNvPr id="0" name=""/>
        <dsp:cNvSpPr/>
      </dsp:nvSpPr>
      <dsp:spPr>
        <a:xfrm>
          <a:off x="5601764" y="330484"/>
          <a:ext cx="4913783" cy="925041"/>
        </a:xfrm>
        <a:prstGeom prst="rect">
          <a:avLst/>
        </a:prstGeom>
        <a:solidFill>
          <a:srgbClr val="3381C7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/>
            <a:t>Ce qui s’ajoute</a:t>
          </a:r>
        </a:p>
      </dsp:txBody>
      <dsp:txXfrm>
        <a:off x="5601764" y="330484"/>
        <a:ext cx="4913783" cy="925041"/>
      </dsp:txXfrm>
    </dsp:sp>
    <dsp:sp modelId="{2E82CDE7-0D2A-CF4A-92A0-104640DCB909}">
      <dsp:nvSpPr>
        <dsp:cNvPr id="0" name=""/>
        <dsp:cNvSpPr/>
      </dsp:nvSpPr>
      <dsp:spPr>
        <a:xfrm>
          <a:off x="5601764" y="1342726"/>
          <a:ext cx="4913783" cy="27669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>
              <a:solidFill>
                <a:srgbClr val="FF0000"/>
              </a:solidFill>
            </a:rPr>
            <a:t>Auparavant en </a:t>
          </a:r>
          <a:r>
            <a:rPr lang="fr-FR" sz="2400" kern="1200" dirty="0" err="1">
              <a:solidFill>
                <a:srgbClr val="FF0000"/>
              </a:solidFill>
            </a:rPr>
            <a:t>Tle</a:t>
          </a:r>
          <a:r>
            <a:rPr lang="fr-FR" sz="2400" kern="1200" dirty="0">
              <a:solidFill>
                <a:srgbClr val="FF0000"/>
              </a:solidFill>
            </a:rPr>
            <a:t> </a:t>
          </a:r>
          <a:r>
            <a:rPr lang="fr-FR" sz="2400" kern="1200" dirty="0"/>
            <a:t>:                                          - la fonction exponentielle ;                              - les fonctions trigonométriques      - la dérivée de </a:t>
          </a:r>
          <a:r>
            <a:rPr lang="fr-FR" sz="2400" i="1" kern="1200" dirty="0"/>
            <a:t>x</a:t>
          </a:r>
          <a:r>
            <a:rPr lang="fr-FR" sz="2400" i="0" kern="1200" dirty="0"/>
            <a:t> </a:t>
          </a:r>
          <a:r>
            <a:rPr lang="fr-FR" sz="2400" i="0" kern="1200" dirty="0">
              <a:sym typeface="MT Extra" panose="05050102010205020202" pitchFamily="18" charset="2"/>
            </a:rPr>
            <a:t> </a:t>
          </a:r>
          <a:r>
            <a:rPr lang="fr-FR" sz="2400" i="1" kern="1200" dirty="0"/>
            <a:t>g</a:t>
          </a:r>
          <a:r>
            <a:rPr lang="fr-FR" sz="2400" kern="1200" dirty="0"/>
            <a:t>(</a:t>
          </a:r>
          <a:r>
            <a:rPr lang="fr-FR" sz="2400" i="1" kern="1200" dirty="0" err="1"/>
            <a:t>ax</a:t>
          </a:r>
          <a:r>
            <a:rPr lang="fr-FR" sz="2400" kern="1200" dirty="0"/>
            <a:t>+ </a:t>
          </a:r>
          <a:r>
            <a:rPr lang="fr-FR" sz="2400" i="1" kern="1200" dirty="0"/>
            <a:t>b</a:t>
          </a:r>
          <a:r>
            <a:rPr lang="fr-FR" sz="2400" kern="1200" dirty="0"/>
            <a:t>).                                                </a:t>
          </a:r>
        </a:p>
      </dsp:txBody>
      <dsp:txXfrm>
        <a:off x="5601764" y="1342726"/>
        <a:ext cx="4913783" cy="276696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B88075-9AC7-BE42-BE1B-0F811F4B3E81}">
      <dsp:nvSpPr>
        <dsp:cNvPr id="0" name=""/>
        <dsp:cNvSpPr/>
      </dsp:nvSpPr>
      <dsp:spPr>
        <a:xfrm>
          <a:off x="0" y="302163"/>
          <a:ext cx="4913783" cy="807576"/>
        </a:xfrm>
        <a:prstGeom prst="rect">
          <a:avLst/>
        </a:prstGeom>
        <a:solidFill>
          <a:srgbClr val="FA7406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/>
            <a:t>Ce qui disparaît</a:t>
          </a:r>
        </a:p>
      </dsp:txBody>
      <dsp:txXfrm>
        <a:off x="0" y="302163"/>
        <a:ext cx="4913783" cy="807576"/>
      </dsp:txXfrm>
    </dsp:sp>
    <dsp:sp modelId="{C000CF0B-63D7-A841-A0CC-CEB33F8A968B}">
      <dsp:nvSpPr>
        <dsp:cNvPr id="0" name=""/>
        <dsp:cNvSpPr/>
      </dsp:nvSpPr>
      <dsp:spPr>
        <a:xfrm>
          <a:off x="13613" y="1215892"/>
          <a:ext cx="4913783" cy="2944012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Les équations cartésiennes (</a:t>
          </a:r>
          <a14:m xmlns:a14="http://schemas.microsoft.com/office/drawing/2010/main">
            <m:oMath xmlns:m="http://schemas.openxmlformats.org/officeDocument/2006/math">
              <m:r>
                <a:rPr lang="fr-FR" sz="2400" i="1" kern="1200" smtClean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m:t>⊳</m:t>
              </m:r>
            </m:oMath>
          </a14:m>
          <a:r>
            <a:rPr lang="fr-FR" sz="2400" kern="1200" dirty="0">
              <a:solidFill>
                <a:srgbClr val="FF0000"/>
              </a:solidFill>
            </a:rPr>
            <a:t> 2</a:t>
          </a:r>
          <a:r>
            <a:rPr lang="fr-FR" sz="2400" kern="1200" baseline="30000" dirty="0">
              <a:solidFill>
                <a:srgbClr val="FF0000"/>
              </a:solidFill>
            </a:rPr>
            <a:t>nde</a:t>
          </a:r>
          <a:r>
            <a:rPr lang="fr-FR" sz="2400" kern="1200" dirty="0"/>
            <a:t>)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Les vecteurs directeurs (</a:t>
          </a:r>
          <a14:m xmlns:a14="http://schemas.microsoft.com/office/drawing/2010/main">
            <m:oMath xmlns:m="http://schemas.openxmlformats.org/officeDocument/2006/math">
              <m:r>
                <a:rPr lang="fr-FR" sz="2400" i="1" kern="1200" smtClean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m:t>⊳</m:t>
              </m:r>
            </m:oMath>
          </a14:m>
          <a:r>
            <a:rPr lang="fr-FR" sz="2400" kern="1200" dirty="0">
              <a:solidFill>
                <a:srgbClr val="FF0000"/>
              </a:solidFill>
            </a:rPr>
            <a:t> 2</a:t>
          </a:r>
          <a:r>
            <a:rPr lang="fr-FR" sz="2400" kern="1200" baseline="30000" dirty="0">
              <a:solidFill>
                <a:srgbClr val="FF0000"/>
              </a:solidFill>
            </a:rPr>
            <a:t>nde</a:t>
          </a:r>
          <a:r>
            <a:rPr lang="fr-FR" sz="2400" kern="1200" dirty="0"/>
            <a:t>)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La colinéarité de vecteurs (</a:t>
          </a:r>
          <a14:m xmlns:a14="http://schemas.microsoft.com/office/drawing/2010/main">
            <m:oMath xmlns:m="http://schemas.openxmlformats.org/officeDocument/2006/math">
              <m:r>
                <a:rPr lang="fr-FR" sz="2400" i="1" kern="1200" smtClean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m:t>⊳</m:t>
              </m:r>
            </m:oMath>
          </a14:m>
          <a:r>
            <a:rPr lang="fr-FR" sz="2400" kern="1200" dirty="0">
              <a:solidFill>
                <a:srgbClr val="FF0000"/>
              </a:solidFill>
            </a:rPr>
            <a:t> 2</a:t>
          </a:r>
          <a:r>
            <a:rPr lang="fr-FR" sz="2400" kern="1200" baseline="30000" dirty="0">
              <a:solidFill>
                <a:srgbClr val="FF0000"/>
              </a:solidFill>
            </a:rPr>
            <a:t>nde</a:t>
          </a:r>
          <a:r>
            <a:rPr lang="fr-FR" sz="2400" kern="1200" dirty="0"/>
            <a:t>)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Les mesures d’un angle orienté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Les équations du type                                 cos(</a:t>
          </a:r>
          <a:r>
            <a:rPr lang="fr-FR" sz="2400" i="1" kern="1200" dirty="0"/>
            <a:t>x</a:t>
          </a:r>
          <a:r>
            <a:rPr lang="fr-FR" sz="2400" i="0" kern="1200" dirty="0"/>
            <a:t>) = cos(</a:t>
          </a:r>
          <a:r>
            <a:rPr lang="fr-FR" sz="2400" i="1" kern="1200" dirty="0"/>
            <a:t>a</a:t>
          </a:r>
          <a:r>
            <a:rPr lang="fr-FR" sz="2400" i="0" kern="1200" dirty="0"/>
            <a:t>)</a:t>
          </a:r>
          <a:r>
            <a:rPr lang="fr-FR" sz="2400" kern="1200" dirty="0"/>
            <a:t> et </a:t>
          </a:r>
          <a:r>
            <a:rPr lang="fr-FR" sz="2400" i="0" kern="1200" dirty="0"/>
            <a:t>sin(</a:t>
          </a:r>
          <a:r>
            <a:rPr lang="fr-FR" sz="2400" i="1" kern="1200" dirty="0"/>
            <a:t>x</a:t>
          </a:r>
          <a:r>
            <a:rPr lang="fr-FR" sz="2400" i="0" kern="1200" dirty="0"/>
            <a:t>) = sin(</a:t>
          </a:r>
          <a:r>
            <a:rPr lang="fr-FR" sz="2400" i="1" kern="1200" dirty="0"/>
            <a:t>a</a:t>
          </a:r>
          <a:r>
            <a:rPr lang="fr-FR" sz="2400" i="0" kern="1200" dirty="0"/>
            <a:t>)</a:t>
          </a:r>
          <a:endParaRPr lang="fr-F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Les formules de duplication.</a:t>
          </a:r>
        </a:p>
      </dsp:txBody>
      <dsp:txXfrm>
        <a:off x="13613" y="1215892"/>
        <a:ext cx="4913783" cy="2944012"/>
      </dsp:txXfrm>
    </dsp:sp>
    <dsp:sp modelId="{982227F0-2EB5-F64D-8E8E-E6046753B95F}">
      <dsp:nvSpPr>
        <dsp:cNvPr id="0" name=""/>
        <dsp:cNvSpPr/>
      </dsp:nvSpPr>
      <dsp:spPr>
        <a:xfrm>
          <a:off x="5601764" y="293297"/>
          <a:ext cx="4913783" cy="807576"/>
        </a:xfrm>
        <a:prstGeom prst="rect">
          <a:avLst/>
        </a:prstGeom>
        <a:solidFill>
          <a:srgbClr val="3381C7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/>
            <a:t>Ce qui s’ajoute</a:t>
          </a:r>
        </a:p>
      </dsp:txBody>
      <dsp:txXfrm>
        <a:off x="5601764" y="293297"/>
        <a:ext cx="4913783" cy="807576"/>
      </dsp:txXfrm>
    </dsp:sp>
    <dsp:sp modelId="{2E82CDE7-0D2A-CF4A-92A0-104640DCB909}">
      <dsp:nvSpPr>
        <dsp:cNvPr id="0" name=""/>
        <dsp:cNvSpPr/>
      </dsp:nvSpPr>
      <dsp:spPr>
        <a:xfrm>
          <a:off x="5601764" y="1215892"/>
          <a:ext cx="4913783" cy="294401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La symétrie d’une parabole en lien avec les polynômes du second degré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L’enroulement de la droite numérique sur le cercle trigonométrique (avant en 2</a:t>
          </a:r>
          <a:r>
            <a:rPr lang="fr-FR" sz="2400" kern="1200" baseline="30000" dirty="0"/>
            <a:t>nde</a:t>
          </a:r>
          <a:r>
            <a:rPr lang="fr-FR" sz="2400" kern="1200" dirty="0"/>
            <a:t>).</a:t>
          </a:r>
        </a:p>
      </dsp:txBody>
      <dsp:txXfrm>
        <a:off x="5601764" y="1215892"/>
        <a:ext cx="4913783" cy="294401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B88075-9AC7-BE42-BE1B-0F811F4B3E81}">
      <dsp:nvSpPr>
        <dsp:cNvPr id="0" name=""/>
        <dsp:cNvSpPr/>
      </dsp:nvSpPr>
      <dsp:spPr>
        <a:xfrm>
          <a:off x="0" y="340639"/>
          <a:ext cx="4913783" cy="925041"/>
        </a:xfrm>
        <a:prstGeom prst="rect">
          <a:avLst/>
        </a:prstGeom>
        <a:solidFill>
          <a:srgbClr val="FA7406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/>
            <a:t>Ce qui disparaît</a:t>
          </a:r>
        </a:p>
      </dsp:txBody>
      <dsp:txXfrm>
        <a:off x="0" y="340639"/>
        <a:ext cx="4913783" cy="925041"/>
      </dsp:txXfrm>
    </dsp:sp>
    <dsp:sp modelId="{C000CF0B-63D7-A841-A0CC-CEB33F8A968B}">
      <dsp:nvSpPr>
        <dsp:cNvPr id="0" name=""/>
        <dsp:cNvSpPr/>
      </dsp:nvSpPr>
      <dsp:spPr>
        <a:xfrm>
          <a:off x="13613" y="1342726"/>
          <a:ext cx="4913783" cy="2766960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Une sous partie spécifiques aux statistiques.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L’étude de la loi binomiale.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Les coefficients binomiaux.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Les intervalles de fluctuation.</a:t>
          </a:r>
        </a:p>
      </dsp:txBody>
      <dsp:txXfrm>
        <a:off x="13613" y="1342726"/>
        <a:ext cx="4913783" cy="2766960"/>
      </dsp:txXfrm>
    </dsp:sp>
    <dsp:sp modelId="{982227F0-2EB5-F64D-8E8E-E6046753B95F}">
      <dsp:nvSpPr>
        <dsp:cNvPr id="0" name=""/>
        <dsp:cNvSpPr/>
      </dsp:nvSpPr>
      <dsp:spPr>
        <a:xfrm>
          <a:off x="5601764" y="330484"/>
          <a:ext cx="4913783" cy="925041"/>
        </a:xfrm>
        <a:prstGeom prst="rect">
          <a:avLst/>
        </a:prstGeom>
        <a:solidFill>
          <a:srgbClr val="3381C7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/>
            <a:t>Ce qui s’ajoute</a:t>
          </a:r>
        </a:p>
      </dsp:txBody>
      <dsp:txXfrm>
        <a:off x="5601764" y="330484"/>
        <a:ext cx="4913783" cy="925041"/>
      </dsp:txXfrm>
    </dsp:sp>
    <dsp:sp modelId="{2E82CDE7-0D2A-CF4A-92A0-104640DCB909}">
      <dsp:nvSpPr>
        <dsp:cNvPr id="0" name=""/>
        <dsp:cNvSpPr/>
      </dsp:nvSpPr>
      <dsp:spPr>
        <a:xfrm>
          <a:off x="5601764" y="1342726"/>
          <a:ext cx="4913783" cy="27669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Conditionnement et indépendance (</a:t>
          </a:r>
          <a:r>
            <a:rPr lang="fr-FR" sz="2400" kern="1200" dirty="0">
              <a:solidFill>
                <a:srgbClr val="FF0000"/>
              </a:solidFill>
            </a:rPr>
            <a:t>auparavant en </a:t>
          </a:r>
          <a:r>
            <a:rPr lang="fr-FR" sz="2400" kern="1200" dirty="0" err="1">
              <a:solidFill>
                <a:srgbClr val="FF0000"/>
              </a:solidFill>
            </a:rPr>
            <a:t>Tle</a:t>
          </a:r>
          <a:r>
            <a:rPr lang="fr-FR" sz="2400" kern="1200" dirty="0"/>
            <a:t>)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L’utilisation de Python pour simuler une variable aléatoire.</a:t>
          </a:r>
        </a:p>
      </dsp:txBody>
      <dsp:txXfrm>
        <a:off x="5601764" y="1342726"/>
        <a:ext cx="4913783" cy="276696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C7509E-A7EA-466E-9706-72FC8EE8150E}">
      <dsp:nvSpPr>
        <dsp:cNvPr id="0" name=""/>
        <dsp:cNvSpPr/>
      </dsp:nvSpPr>
      <dsp:spPr>
        <a:xfrm>
          <a:off x="0" y="562677"/>
          <a:ext cx="10515600" cy="610375"/>
        </a:xfrm>
        <a:prstGeom prst="rect">
          <a:avLst/>
        </a:prstGeom>
        <a:solidFill>
          <a:srgbClr val="3381C7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/>
            <a:t>Ce qui s’ajoute</a:t>
          </a:r>
          <a:endParaRPr lang="fr-NC" sz="3200" kern="1200" dirty="0"/>
        </a:p>
      </dsp:txBody>
      <dsp:txXfrm>
        <a:off x="0" y="562677"/>
        <a:ext cx="10515600" cy="610375"/>
      </dsp:txXfrm>
    </dsp:sp>
    <dsp:sp modelId="{238A2C6C-11DB-41FB-A2CC-FFDF0F44497D}">
      <dsp:nvSpPr>
        <dsp:cNvPr id="0" name=""/>
        <dsp:cNvSpPr/>
      </dsp:nvSpPr>
      <dsp:spPr>
        <a:xfrm>
          <a:off x="0" y="1161085"/>
          <a:ext cx="10515600" cy="16578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3200" kern="1200" dirty="0"/>
            <a:t>Un paragraphe « histoire »</a:t>
          </a:r>
          <a:endParaRPr lang="fr-NC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3200" kern="1200" dirty="0"/>
            <a:t>La notion de liste</a:t>
          </a:r>
          <a:endParaRPr lang="fr-NC" sz="3200" kern="1200" dirty="0"/>
        </a:p>
      </dsp:txBody>
      <dsp:txXfrm>
        <a:off x="0" y="1161085"/>
        <a:ext cx="10515600" cy="16578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B88075-9AC7-BE42-BE1B-0F811F4B3E81}">
      <dsp:nvSpPr>
        <dsp:cNvPr id="0" name=""/>
        <dsp:cNvSpPr/>
      </dsp:nvSpPr>
      <dsp:spPr>
        <a:xfrm>
          <a:off x="1766" y="184952"/>
          <a:ext cx="4754612" cy="499228"/>
        </a:xfrm>
        <a:prstGeom prst="rect">
          <a:avLst/>
        </a:prstGeom>
        <a:solidFill>
          <a:srgbClr val="FA7406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/>
            <a:t>Ce qui disparaît</a:t>
          </a:r>
        </a:p>
      </dsp:txBody>
      <dsp:txXfrm>
        <a:off x="1766" y="184952"/>
        <a:ext cx="4754612" cy="499228"/>
      </dsp:txXfrm>
    </dsp:sp>
    <dsp:sp modelId="{C000CF0B-63D7-A841-A0CC-CEB33F8A968B}">
      <dsp:nvSpPr>
        <dsp:cNvPr id="0" name=""/>
        <dsp:cNvSpPr/>
      </dsp:nvSpPr>
      <dsp:spPr>
        <a:xfrm>
          <a:off x="14936" y="816462"/>
          <a:ext cx="4754612" cy="4106520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2400" kern="1200" dirty="0"/>
        </a:p>
      </dsp:txBody>
      <dsp:txXfrm>
        <a:off x="14936" y="816462"/>
        <a:ext cx="4754612" cy="4106520"/>
      </dsp:txXfrm>
    </dsp:sp>
    <dsp:sp modelId="{982227F0-2EB5-F64D-8E8E-E6046753B95F}">
      <dsp:nvSpPr>
        <dsp:cNvPr id="0" name=""/>
        <dsp:cNvSpPr/>
      </dsp:nvSpPr>
      <dsp:spPr>
        <a:xfrm>
          <a:off x="5590622" y="135105"/>
          <a:ext cx="4754612" cy="624918"/>
        </a:xfrm>
        <a:prstGeom prst="rect">
          <a:avLst/>
        </a:prstGeom>
        <a:solidFill>
          <a:srgbClr val="3381C7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/>
            <a:t>Ce qui s’ajoute</a:t>
          </a:r>
        </a:p>
      </dsp:txBody>
      <dsp:txXfrm>
        <a:off x="5590622" y="135105"/>
        <a:ext cx="4754612" cy="624918"/>
      </dsp:txXfrm>
    </dsp:sp>
    <dsp:sp modelId="{2E82CDE7-0D2A-CF4A-92A0-104640DCB909}">
      <dsp:nvSpPr>
        <dsp:cNvPr id="0" name=""/>
        <dsp:cNvSpPr/>
      </dsp:nvSpPr>
      <dsp:spPr>
        <a:xfrm>
          <a:off x="5422071" y="816463"/>
          <a:ext cx="5091714" cy="41065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Ensemble de nombres </a:t>
          </a:r>
          <a:r>
            <a:rPr lang="fr-FR" sz="2400" kern="1200" dirty="0">
              <a:latin typeface="Cambria Math" panose="02040503050406030204" pitchFamily="18" charset="0"/>
              <a:ea typeface="Cambria Math" panose="02040503050406030204" pitchFamily="18" charset="0"/>
            </a:rPr>
            <a:t>ℕ, ℤ, ⅅ, ℚ, ℝ.</a:t>
          </a:r>
          <a:endParaRPr lang="fr-F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r-FR" sz="2400" kern="1200" dirty="0"/>
            <a:t>Automatismes de calculs </a:t>
          </a:r>
          <a:r>
            <a:rPr lang="fr-FR" sz="2200" kern="1200" dirty="0">
              <a:solidFill>
                <a:srgbClr val="FF0000"/>
              </a:solidFill>
            </a:rPr>
            <a:t>(</a:t>
          </a:r>
          <a:r>
            <a:rPr lang="fr-FR" sz="2200" kern="1200" dirty="0" err="1">
              <a:solidFill>
                <a:srgbClr val="FF0000"/>
              </a:solidFill>
            </a:rPr>
            <a:t>cf</a:t>
          </a:r>
          <a:r>
            <a:rPr lang="fr-FR" sz="2200" kern="1200" dirty="0">
              <a:solidFill>
                <a:srgbClr val="FF0000"/>
              </a:solidFill>
            </a:rPr>
            <a:t> ateliers)</a:t>
          </a:r>
          <a:r>
            <a:rPr lang="fr-FR" sz="2400" kern="1200" dirty="0"/>
            <a:t>: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fr-FR" sz="2400" kern="1200" dirty="0"/>
            <a:t>	- divisibilité 	</a:t>
          </a:r>
        </a:p>
        <a:p>
          <a:pPr marL="685800" lvl="3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fr-FR" sz="2400" kern="1200" dirty="0"/>
            <a:t>- nombres premiers</a:t>
          </a:r>
        </a:p>
        <a:p>
          <a:pPr marL="685800" lvl="3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fr-FR" sz="2400" kern="1200" dirty="0"/>
            <a:t>- racines et fractions</a:t>
          </a:r>
        </a:p>
        <a:p>
          <a:pPr marL="685800" lvl="3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fr-FR" sz="2400" kern="1200" dirty="0"/>
            <a:t>- calculs sur les puissances</a:t>
          </a:r>
        </a:p>
        <a:p>
          <a:pPr marL="685800" lvl="3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fr-FR" sz="2400" kern="1200" dirty="0"/>
            <a:t>- identités remarquables </a:t>
          </a:r>
        </a:p>
        <a:p>
          <a:pPr marL="685800" lvl="3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fr-FR" sz="2400" kern="1200" dirty="0"/>
            <a:t>- équations et inéquations.</a:t>
          </a:r>
        </a:p>
      </dsp:txBody>
      <dsp:txXfrm>
        <a:off x="5422071" y="816463"/>
        <a:ext cx="5091714" cy="41065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B88075-9AC7-BE42-BE1B-0F811F4B3E81}">
      <dsp:nvSpPr>
        <dsp:cNvPr id="0" name=""/>
        <dsp:cNvSpPr/>
      </dsp:nvSpPr>
      <dsp:spPr>
        <a:xfrm>
          <a:off x="2" y="353863"/>
          <a:ext cx="4913783" cy="939725"/>
        </a:xfrm>
        <a:prstGeom prst="rect">
          <a:avLst/>
        </a:prstGeom>
        <a:solidFill>
          <a:srgbClr val="FA7406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/>
            <a:t>Ce qui disparaît</a:t>
          </a:r>
        </a:p>
      </dsp:txBody>
      <dsp:txXfrm>
        <a:off x="2" y="353863"/>
        <a:ext cx="4913783" cy="939725"/>
      </dsp:txXfrm>
    </dsp:sp>
    <dsp:sp modelId="{C000CF0B-63D7-A841-A0CC-CEB33F8A968B}">
      <dsp:nvSpPr>
        <dsp:cNvPr id="0" name=""/>
        <dsp:cNvSpPr/>
      </dsp:nvSpPr>
      <dsp:spPr>
        <a:xfrm>
          <a:off x="13613" y="1417608"/>
          <a:ext cx="4913783" cy="3162240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2400" kern="1200" dirty="0"/>
        </a:p>
      </dsp:txBody>
      <dsp:txXfrm>
        <a:off x="13613" y="1417608"/>
        <a:ext cx="4913783" cy="3162240"/>
      </dsp:txXfrm>
    </dsp:sp>
    <dsp:sp modelId="{982227F0-2EB5-F64D-8E8E-E6046753B95F}">
      <dsp:nvSpPr>
        <dsp:cNvPr id="0" name=""/>
        <dsp:cNvSpPr/>
      </dsp:nvSpPr>
      <dsp:spPr>
        <a:xfrm>
          <a:off x="5601764" y="363439"/>
          <a:ext cx="4913783" cy="939725"/>
        </a:xfrm>
        <a:prstGeom prst="rect">
          <a:avLst/>
        </a:prstGeom>
        <a:solidFill>
          <a:srgbClr val="3381C7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/>
            <a:t>Ce qui s’ajoute</a:t>
          </a:r>
        </a:p>
      </dsp:txBody>
      <dsp:txXfrm>
        <a:off x="5601764" y="363439"/>
        <a:ext cx="4913783" cy="939725"/>
      </dsp:txXfrm>
    </dsp:sp>
    <dsp:sp modelId="{2E82CDE7-0D2A-CF4A-92A0-104640DCB909}">
      <dsp:nvSpPr>
        <dsp:cNvPr id="0" name=""/>
        <dsp:cNvSpPr/>
      </dsp:nvSpPr>
      <dsp:spPr>
        <a:xfrm>
          <a:off x="5601764" y="1417608"/>
          <a:ext cx="4913783" cy="31622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>
              <a:latin typeface="+mn-lt"/>
            </a:rPr>
            <a:t>Notion de valeur absolue </a:t>
          </a:r>
          <a:r>
            <a:rPr lang="fr-FR" sz="1800" kern="1200" dirty="0">
              <a:latin typeface="+mn-lt"/>
            </a:rPr>
            <a:t>(distance entre deux réels).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r-FR" sz="2400" kern="1200" dirty="0">
              <a:latin typeface="+mn-lt"/>
            </a:rPr>
            <a:t>Démonstrations </a:t>
          </a:r>
          <a:r>
            <a:rPr lang="fr-FR" sz="1800" kern="1200" dirty="0">
              <a:latin typeface="+mn-lt"/>
            </a:rPr>
            <a:t>(quelques exemples)</a:t>
          </a:r>
          <a:r>
            <a:rPr lang="fr-FR" sz="2400" kern="1200" dirty="0">
              <a:latin typeface="+mn-lt"/>
            </a:rPr>
            <a:t>:</a:t>
          </a:r>
          <a:endParaRPr lang="fr-FR" sz="2400" kern="1200" dirty="0">
            <a:latin typeface="+mn-lt"/>
            <a:cs typeface="Times New Roman" panose="02020603050405020304" pitchFamily="18" charset="0"/>
          </a:endParaRP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fr-FR" sz="2400" kern="1200" dirty="0">
              <a:latin typeface="+mn-lt"/>
              <a:cs typeface="Times New Roman" panose="02020603050405020304" pitchFamily="18" charset="0"/>
            </a:rPr>
            <a:t>	</a:t>
          </a:r>
          <a:r>
            <a:rPr lang="fr-FR" sz="2000" kern="1200" dirty="0">
              <a:latin typeface="+mn-lt"/>
              <a:ea typeface="Cambria Math" panose="02040503050406030204" pitchFamily="18" charset="0"/>
              <a:cs typeface="Times New Roman" panose="02020603050405020304" pitchFamily="18" charset="0"/>
            </a:rPr>
            <a:t>→</a:t>
          </a:r>
          <a:r>
            <a:rPr lang="fr-FR" sz="2000" kern="1200" dirty="0">
              <a:latin typeface="+mn-lt"/>
              <a:cs typeface="Times New Roman" panose="02020603050405020304" pitchFamily="18" charset="0"/>
            </a:rPr>
            <a:t> irrationnalité de </a:t>
          </a:r>
          <a14:m xmlns:a14="http://schemas.microsoft.com/office/drawing/2010/main">
            <m:oMath xmlns:m="http://schemas.openxmlformats.org/officeDocument/2006/math">
              <m:rad>
                <m:radPr>
                  <m:degHide m:val="on"/>
                  <m:ctrlPr>
                    <a:rPr lang="fr-FR" sz="2000" i="1" kern="1200" smtClean="0">
                      <a:latin typeface="Cambria Math" panose="02040503050406030204" pitchFamily="18" charset="0"/>
                    </a:rPr>
                  </m:ctrlPr>
                </m:radPr>
                <m:deg/>
                <m:e>
                  <m:r>
                    <a:rPr lang="fr-FR" sz="2000" b="0" i="1" kern="1200" smtClean="0">
                      <a:latin typeface="Cambria Math" panose="02040503050406030204" pitchFamily="18" charset="0"/>
                    </a:rPr>
                    <m:t>2</m:t>
                  </m:r>
                </m:e>
              </m:rad>
            </m:oMath>
          </a14:m>
          <a:endParaRPr lang="fr-FR" sz="2000" kern="1200" dirty="0">
            <a:latin typeface="+mn-lt"/>
            <a:cs typeface="Times New Roman" panose="02020603050405020304" pitchFamily="18" charset="0"/>
          </a:endParaRP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fr-FR" sz="2000" kern="1200" dirty="0">
              <a:latin typeface="+mn-lt"/>
              <a:ea typeface="Cambria Math" panose="02040503050406030204" pitchFamily="18" charset="0"/>
              <a:cs typeface="Times New Roman" panose="02020603050405020304" pitchFamily="18" charset="0"/>
            </a:rPr>
            <a:t>→</a:t>
          </a:r>
          <a:r>
            <a:rPr lang="fr-FR" sz="2000" kern="1200" dirty="0">
              <a:latin typeface="+mn-lt"/>
            </a:rPr>
            <a:t> </a:t>
          </a:r>
          <a14:m xmlns:a14="http://schemas.microsoft.com/office/drawing/2010/main">
            <m:oMath xmlns:m="http://schemas.openxmlformats.org/officeDocument/2006/math">
              <m:f>
                <m:fPr>
                  <m:ctrlPr>
                    <a:rPr lang="fr-FR" sz="2000" i="1" kern="1200" smtClean="0">
                      <a:latin typeface="Cambria Math" panose="02040503050406030204" pitchFamily="18" charset="0"/>
                    </a:rPr>
                  </m:ctrlPr>
                </m:fPr>
                <m:num>
                  <m:r>
                    <a:rPr lang="fr-FR" sz="2000" b="0" i="1" kern="1200" smtClean="0">
                      <a:latin typeface="Cambria Math" panose="02040503050406030204" pitchFamily="18" charset="0"/>
                    </a:rPr>
                    <m:t>1</m:t>
                  </m:r>
                </m:num>
                <m:den>
                  <m:r>
                    <a:rPr lang="fr-FR" sz="2000" b="0" i="1" kern="1200" smtClean="0">
                      <a:latin typeface="Cambria Math" panose="02040503050406030204" pitchFamily="18" charset="0"/>
                    </a:rPr>
                    <m:t>3</m:t>
                  </m:r>
                </m:den>
              </m:f>
            </m:oMath>
          </a14:m>
          <a:r>
            <a:rPr lang="fr-FR" sz="2000" kern="1200" dirty="0">
              <a:latin typeface="+mn-lt"/>
            </a:rPr>
            <a:t> </a:t>
          </a:r>
          <a:r>
            <a:rPr lang="fr-FR" sz="2000" kern="1200" dirty="0">
              <a:latin typeface="+mn-lt"/>
              <a:cs typeface="Times New Roman" panose="02020603050405020304" pitchFamily="18" charset="0"/>
            </a:rPr>
            <a:t>n’est pas un décimal.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fr-FR" sz="2000" kern="1200" dirty="0">
              <a:latin typeface="+mn-lt"/>
              <a:ea typeface="Cambria Math" panose="02040503050406030204" pitchFamily="18" charset="0"/>
              <a:cs typeface="Times New Roman" panose="02020603050405020304" pitchFamily="18" charset="0"/>
            </a:rPr>
            <a:t>→ Le c</a:t>
          </a:r>
          <a:r>
            <a:rPr lang="fr-FR" sz="2000" kern="1200" dirty="0">
              <a:latin typeface="+mn-lt"/>
              <a:cs typeface="Times New Roman" panose="02020603050405020304" pitchFamily="18" charset="0"/>
            </a:rPr>
            <a:t>arré d’un nombre impair est pair.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fr-FR" sz="2000" kern="1200" dirty="0">
              <a:latin typeface="+mn-lt"/>
              <a:ea typeface="Cambria Math" panose="02040503050406030204" pitchFamily="18" charset="0"/>
              <a:cs typeface="Times New Roman" panose="02020603050405020304" pitchFamily="18" charset="0"/>
            </a:rPr>
            <a:t>→ </a:t>
          </a:r>
          <a14:m xmlns:a14="http://schemas.microsoft.com/office/drawing/2010/main">
            <m:oMath xmlns:m="http://schemas.openxmlformats.org/officeDocument/2006/math">
              <m:rad>
                <m:radPr>
                  <m:degHide m:val="on"/>
                  <m:ctrlPr>
                    <a:rPr lang="fr-FR" sz="200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</m:ctrlPr>
                </m:radPr>
                <m:deg/>
                <m:e>
                  <m:r>
                    <a:rPr lang="fr-FR" sz="2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m:t>𝑎𝑏</m:t>
                  </m:r>
                </m:e>
              </m:rad>
              <m:r>
                <a:rPr lang="fr-FR" sz="2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m:t>=</m:t>
              </m:r>
              <m:rad>
                <m:radPr>
                  <m:degHide m:val="on"/>
                  <m:ctrlPr>
                    <a:rPr lang="fr-FR" sz="2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</m:ctrlPr>
                </m:radPr>
                <m:deg/>
                <m:e>
                  <m:r>
                    <a:rPr lang="fr-FR" sz="2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m:t>𝑎</m:t>
                  </m:r>
                </m:e>
              </m:rad>
              <m:r>
                <a:rPr lang="fr-FR" sz="2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m:t>×</m:t>
              </m:r>
              <m:rad>
                <m:radPr>
                  <m:degHide m:val="on"/>
                  <m:ctrlPr>
                    <a:rPr lang="fr-FR" sz="2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</m:ctrlPr>
                </m:radPr>
                <m:deg/>
                <m:e>
                  <m:r>
                    <a:rPr lang="fr-FR" sz="2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m:t>𝑏</m:t>
                  </m:r>
                </m:e>
              </m:rad>
            </m:oMath>
          </a14:m>
          <a:endParaRPr lang="fr-FR" sz="2000" kern="1200" dirty="0">
            <a:latin typeface="+mn-lt"/>
            <a:cs typeface="Times New Roman" panose="02020603050405020304" pitchFamily="18" charset="0"/>
          </a:endParaRP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fr-FR" sz="2000" kern="1200" dirty="0">
              <a:latin typeface="+mn-lt"/>
              <a:ea typeface="Cambria Math" panose="02040503050406030204" pitchFamily="18" charset="0"/>
              <a:cs typeface="Times New Roman" panose="02020603050405020304" pitchFamily="18" charset="0"/>
            </a:rPr>
            <a:t>→ </a:t>
          </a:r>
          <a14:m xmlns:a14="http://schemas.microsoft.com/office/drawing/2010/main">
            <m:oMath xmlns:m="http://schemas.openxmlformats.org/officeDocument/2006/math">
              <m:sSup>
                <m:sSupPr>
                  <m:ctrlPr>
                    <a:rPr lang="fr-FR" sz="2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</m:ctrlPr>
                </m:sSupPr>
                <m:e>
                  <m:r>
                    <a:rPr lang="fr-FR" sz="2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m:t>𝑎</m:t>
                  </m:r>
                </m:e>
                <m:sup>
                  <m:r>
                    <a:rPr lang="fr-FR" sz="2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m:t>2</m:t>
                  </m:r>
                </m:sup>
              </m:sSup>
              <m:r>
                <a:rPr lang="fr-FR" sz="2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m:t>+2</m:t>
              </m:r>
              <m:r>
                <a:rPr lang="fr-FR" sz="2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m:t>𝑎𝑏</m:t>
              </m:r>
              <m:r>
                <a:rPr lang="fr-FR" sz="2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m:t>+</m:t>
              </m:r>
              <m:sSup>
                <m:sSupPr>
                  <m:ctrlPr>
                    <a:rPr lang="fr-FR" sz="2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</m:ctrlPr>
                </m:sSupPr>
                <m:e>
                  <m:r>
                    <a:rPr lang="fr-FR" sz="2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m:t>𝑏</m:t>
                  </m:r>
                </m:e>
                <m:sup>
                  <m:r>
                    <a:rPr lang="fr-FR" sz="2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Times New Roman" panose="02020603050405020304" pitchFamily="18" charset="0"/>
                    </a:rPr>
                    <m:t>2</m:t>
                  </m:r>
                </m:sup>
              </m:sSup>
              <m:r>
                <a:rPr lang="fr-FR" sz="2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m:t>=(</m:t>
              </m:r>
              <m:r>
                <a:rPr lang="fr-FR" sz="2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m:t>𝑎</m:t>
              </m:r>
              <m:r>
                <a:rPr lang="fr-FR" sz="2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m:t>+</m:t>
              </m:r>
              <m:r>
                <a:rPr lang="fr-FR" sz="2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m:t>𝑏</m:t>
              </m:r>
              <m:r>
                <a:rPr lang="fr-FR" sz="2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m:t>)²</m:t>
              </m:r>
            </m:oMath>
          </a14:m>
          <a:endParaRPr lang="fr-FR" sz="2000" kern="1200" dirty="0">
            <a:latin typeface="+mn-lt"/>
            <a:cs typeface="Times New Roman" panose="02020603050405020304" pitchFamily="18" charset="0"/>
          </a:endParaRPr>
        </a:p>
      </dsp:txBody>
      <dsp:txXfrm>
        <a:off x="5601764" y="1417608"/>
        <a:ext cx="4913783" cy="31622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B88075-9AC7-BE42-BE1B-0F811F4B3E81}">
      <dsp:nvSpPr>
        <dsp:cNvPr id="0" name=""/>
        <dsp:cNvSpPr/>
      </dsp:nvSpPr>
      <dsp:spPr>
        <a:xfrm>
          <a:off x="2" y="297506"/>
          <a:ext cx="5066476" cy="807576"/>
        </a:xfrm>
        <a:prstGeom prst="rect">
          <a:avLst/>
        </a:prstGeom>
        <a:solidFill>
          <a:srgbClr val="FA7406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/>
            <a:t>Ce qui disparaît</a:t>
          </a:r>
        </a:p>
      </dsp:txBody>
      <dsp:txXfrm>
        <a:off x="2" y="297506"/>
        <a:ext cx="5066476" cy="807576"/>
      </dsp:txXfrm>
    </dsp:sp>
    <dsp:sp modelId="{C000CF0B-63D7-A841-A0CC-CEB33F8A968B}">
      <dsp:nvSpPr>
        <dsp:cNvPr id="0" name=""/>
        <dsp:cNvSpPr/>
      </dsp:nvSpPr>
      <dsp:spPr>
        <a:xfrm>
          <a:off x="14036" y="1244997"/>
          <a:ext cx="5066476" cy="3170475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/>
            <a:t>Représentations de séries statistiques (histogramme).</a:t>
          </a:r>
          <a:endParaRPr lang="fr-FR" sz="2400" kern="1200" dirty="0"/>
        </a:p>
      </dsp:txBody>
      <dsp:txXfrm>
        <a:off x="14036" y="1244997"/>
        <a:ext cx="5066476" cy="3170475"/>
      </dsp:txXfrm>
    </dsp:sp>
    <dsp:sp modelId="{982227F0-2EB5-F64D-8E8E-E6046753B95F}">
      <dsp:nvSpPr>
        <dsp:cNvPr id="0" name=""/>
        <dsp:cNvSpPr/>
      </dsp:nvSpPr>
      <dsp:spPr>
        <a:xfrm>
          <a:off x="5775835" y="305734"/>
          <a:ext cx="5066476" cy="807576"/>
        </a:xfrm>
        <a:prstGeom prst="rect">
          <a:avLst/>
        </a:prstGeom>
        <a:solidFill>
          <a:srgbClr val="3381C7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/>
            <a:t>Ce qui s’ajoute</a:t>
          </a:r>
        </a:p>
      </dsp:txBody>
      <dsp:txXfrm>
        <a:off x="5775835" y="305734"/>
        <a:ext cx="5066476" cy="807576"/>
      </dsp:txXfrm>
    </dsp:sp>
    <dsp:sp modelId="{2E82CDE7-0D2A-CF4A-92A0-104640DCB909}">
      <dsp:nvSpPr>
        <dsp:cNvPr id="0" name=""/>
        <dsp:cNvSpPr/>
      </dsp:nvSpPr>
      <dsp:spPr>
        <a:xfrm>
          <a:off x="5775835" y="1244997"/>
          <a:ext cx="5066476" cy="317047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Pourcentage d’une sous-population, % de %.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Taux d’évolution, évolutions successives, taux réciproque.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>
              <a:solidFill>
                <a:schemeClr val="tx1"/>
              </a:solidFill>
            </a:rPr>
            <a:t>Linéarité de la moyenne et </a:t>
          </a:r>
          <a:r>
            <a:rPr lang="fr-FR" sz="2400" kern="1200" dirty="0"/>
            <a:t>écart type </a:t>
          </a:r>
          <a:r>
            <a:rPr lang="fr-FR" sz="2000" kern="1200" dirty="0">
              <a:solidFill>
                <a:srgbClr val="FF0000"/>
              </a:solidFill>
            </a:rPr>
            <a:t>(auparavant en 1</a:t>
          </a:r>
          <a:r>
            <a:rPr lang="fr-FR" sz="2000" kern="1200" baseline="30000" dirty="0">
              <a:solidFill>
                <a:srgbClr val="FF0000"/>
              </a:solidFill>
            </a:rPr>
            <a:t>ère</a:t>
          </a:r>
          <a:r>
            <a:rPr lang="fr-FR" sz="2000" kern="1200" dirty="0">
              <a:solidFill>
                <a:srgbClr val="FF0000"/>
              </a:solidFill>
            </a:rPr>
            <a:t> ).</a:t>
          </a:r>
          <a:endParaRPr lang="fr-F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Comprendre une fonction écrite en Python renvoyant à </a:t>
          </a:r>
          <a14:m xmlns:a14="http://schemas.microsoft.com/office/drawing/2010/main">
            <m:oMath xmlns:m="http://schemas.openxmlformats.org/officeDocument/2006/math">
              <m:acc>
                <m:accPr>
                  <m:chr m:val="̅"/>
                  <m:ctrlPr>
                    <a:rPr lang="fr-FR" sz="2400" i="1" kern="1200" smtClean="0">
                      <a:latin typeface="Cambria Math" panose="02040503050406030204" pitchFamily="18" charset="0"/>
                    </a:rPr>
                  </m:ctrlPr>
                </m:accPr>
                <m:e>
                  <m:r>
                    <a:rPr lang="fr-FR" sz="2400" b="0" i="1" kern="1200" smtClean="0">
                      <a:latin typeface="Cambria Math" panose="02040503050406030204" pitchFamily="18" charset="0"/>
                    </a:rPr>
                    <m:t>𝑥</m:t>
                  </m:r>
                </m:e>
              </m:acc>
            </m:oMath>
          </a14:m>
          <a:r>
            <a:rPr lang="fr-FR" sz="2400" kern="1200" dirty="0"/>
            <a:t> et </a:t>
          </a:r>
          <a14:m xmlns:a14="http://schemas.microsoft.com/office/drawing/2010/main">
            <m:oMath xmlns:m="http://schemas.openxmlformats.org/officeDocument/2006/math">
              <m:r>
                <a:rPr lang="fr-FR" sz="240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𝜎</m:t>
              </m:r>
            </m:oMath>
          </a14:m>
          <a:r>
            <a:rPr lang="fr-FR" sz="2400" kern="1200" dirty="0"/>
            <a:t>.</a:t>
          </a:r>
        </a:p>
      </dsp:txBody>
      <dsp:txXfrm>
        <a:off x="5775835" y="1244997"/>
        <a:ext cx="5066476" cy="31704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B88075-9AC7-BE42-BE1B-0F811F4B3E81}">
      <dsp:nvSpPr>
        <dsp:cNvPr id="0" name=""/>
        <dsp:cNvSpPr/>
      </dsp:nvSpPr>
      <dsp:spPr>
        <a:xfrm>
          <a:off x="2" y="394219"/>
          <a:ext cx="5066476" cy="954408"/>
        </a:xfrm>
        <a:prstGeom prst="rect">
          <a:avLst/>
        </a:prstGeom>
        <a:solidFill>
          <a:srgbClr val="FA7406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/>
            <a:t>Ce qui disparaît</a:t>
          </a:r>
        </a:p>
      </dsp:txBody>
      <dsp:txXfrm>
        <a:off x="2" y="394219"/>
        <a:ext cx="5066476" cy="954408"/>
      </dsp:txXfrm>
    </dsp:sp>
    <dsp:sp modelId="{C000CF0B-63D7-A841-A0CC-CEB33F8A968B}">
      <dsp:nvSpPr>
        <dsp:cNvPr id="0" name=""/>
        <dsp:cNvSpPr/>
      </dsp:nvSpPr>
      <dsp:spPr>
        <a:xfrm>
          <a:off x="14036" y="1688610"/>
          <a:ext cx="5066476" cy="2854800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L’expression « intervalle de fluctuation ».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La prise de décision à partir d’un échantillon.</a:t>
          </a:r>
        </a:p>
      </dsp:txBody>
      <dsp:txXfrm>
        <a:off x="14036" y="1688610"/>
        <a:ext cx="5066476" cy="2854800"/>
      </dsp:txXfrm>
    </dsp:sp>
    <dsp:sp modelId="{982227F0-2EB5-F64D-8E8E-E6046753B95F}">
      <dsp:nvSpPr>
        <dsp:cNvPr id="0" name=""/>
        <dsp:cNvSpPr/>
      </dsp:nvSpPr>
      <dsp:spPr>
        <a:xfrm>
          <a:off x="5775835" y="403944"/>
          <a:ext cx="5066476" cy="954408"/>
        </a:xfrm>
        <a:prstGeom prst="rect">
          <a:avLst/>
        </a:prstGeom>
        <a:solidFill>
          <a:srgbClr val="3381C7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/>
            <a:t>Ce qui s’ajoute</a:t>
          </a:r>
        </a:p>
      </dsp:txBody>
      <dsp:txXfrm>
        <a:off x="5775835" y="403944"/>
        <a:ext cx="5066476" cy="954408"/>
      </dsp:txXfrm>
    </dsp:sp>
    <dsp:sp modelId="{2E82CDE7-0D2A-CF4A-92A0-104640DCB909}">
      <dsp:nvSpPr>
        <dsp:cNvPr id="0" name=""/>
        <dsp:cNvSpPr/>
      </dsp:nvSpPr>
      <dsp:spPr>
        <a:xfrm>
          <a:off x="5775835" y="1688610"/>
          <a:ext cx="5066476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Une partie échantillonnage utilisant Python.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>
              <a:solidFill>
                <a:schemeClr val="tx1"/>
              </a:solidFill>
            </a:rPr>
            <a:t>On insiste sur la différence entre modèle mathématique abstrait et réalité. </a:t>
          </a:r>
        </a:p>
      </dsp:txBody>
      <dsp:txXfrm>
        <a:off x="5775835" y="1688610"/>
        <a:ext cx="5066476" cy="28548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B88075-9AC7-BE42-BE1B-0F811F4B3E81}">
      <dsp:nvSpPr>
        <dsp:cNvPr id="0" name=""/>
        <dsp:cNvSpPr/>
      </dsp:nvSpPr>
      <dsp:spPr>
        <a:xfrm>
          <a:off x="0" y="330519"/>
          <a:ext cx="4913783" cy="895675"/>
        </a:xfrm>
        <a:prstGeom prst="rect">
          <a:avLst/>
        </a:prstGeom>
        <a:solidFill>
          <a:srgbClr val="FA7406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/>
            <a:t>Ce qui disparaît</a:t>
          </a:r>
        </a:p>
      </dsp:txBody>
      <dsp:txXfrm>
        <a:off x="0" y="330519"/>
        <a:ext cx="4913783" cy="895675"/>
      </dsp:txXfrm>
    </dsp:sp>
    <dsp:sp modelId="{C000CF0B-63D7-A841-A0CC-CEB33F8A968B}">
      <dsp:nvSpPr>
        <dsp:cNvPr id="0" name=""/>
        <dsp:cNvSpPr/>
      </dsp:nvSpPr>
      <dsp:spPr>
        <a:xfrm>
          <a:off x="13613" y="1362413"/>
          <a:ext cx="4913783" cy="3516344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La géométrie dans l’espace (</a:t>
          </a:r>
          <a:r>
            <a:rPr lang="fr-FR" sz="2400" kern="1200" dirty="0">
              <a:solidFill>
                <a:srgbClr val="FF0000"/>
              </a:solidFill>
            </a:rPr>
            <a:t>elle apparaît dans d’autres parties du programme </a:t>
          </a:r>
          <a:r>
            <a:rPr lang="fr-FR" sz="2400" kern="1200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</a:rPr>
            <a:t>→ </a:t>
          </a:r>
          <a:r>
            <a:rPr lang="fr-FR" sz="2400" kern="1200" dirty="0">
              <a:solidFill>
                <a:srgbClr val="FF0000"/>
              </a:solidFill>
            </a:rPr>
            <a:t>résolution de problèmes : volumes</a:t>
          </a:r>
          <a:r>
            <a:rPr lang="fr-FR" sz="2400" kern="1200" dirty="0"/>
            <a:t>).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Les droites remarquables </a:t>
          </a:r>
          <a:r>
            <a:rPr lang="fr-FR" sz="2000" kern="1200" dirty="0"/>
            <a:t>(sauf médiatrices)</a:t>
          </a:r>
          <a:r>
            <a:rPr lang="fr-FR" sz="2400" kern="1200" dirty="0"/>
            <a:t> ne sont plus exigées (</a:t>
          </a:r>
          <a:r>
            <a:rPr lang="fr-FR" sz="2400" kern="1200" dirty="0">
              <a:solidFill>
                <a:srgbClr val="FF0000"/>
              </a:solidFill>
            </a:rPr>
            <a:t>approfondissement</a:t>
          </a:r>
          <a:r>
            <a:rPr lang="fr-FR" sz="2400" kern="1200" dirty="0"/>
            <a:t>).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Les médianes ( </a:t>
          </a:r>
          <a14:m xmlns:a14="http://schemas.microsoft.com/office/drawing/2010/main">
            <m:oMath xmlns:m="http://schemas.openxmlformats.org/officeDocument/2006/math">
              <m:r>
                <a:rPr lang="fr-FR" sz="2400" i="1" kern="1200" smtClean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m:t>⊳</m:t>
              </m:r>
            </m:oMath>
          </a14:m>
          <a:r>
            <a:rPr lang="fr-FR" sz="2400" kern="1200" dirty="0">
              <a:solidFill>
                <a:srgbClr val="FF0000"/>
              </a:solidFill>
            </a:rPr>
            <a:t> 1</a:t>
          </a:r>
          <a:r>
            <a:rPr lang="fr-FR" sz="2400" kern="1200" baseline="30000" dirty="0">
              <a:solidFill>
                <a:srgbClr val="FF0000"/>
              </a:solidFill>
            </a:rPr>
            <a:t>ère</a:t>
          </a:r>
          <a:r>
            <a:rPr lang="fr-FR" sz="2400" kern="1200" dirty="0">
              <a:solidFill>
                <a:srgbClr val="FF0000"/>
              </a:solidFill>
            </a:rPr>
            <a:t> </a:t>
          </a:r>
          <a:r>
            <a:rPr lang="fr-FR" sz="2400" kern="1200" dirty="0"/>
            <a:t>).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Tangente.</a:t>
          </a:r>
        </a:p>
      </dsp:txBody>
      <dsp:txXfrm>
        <a:off x="13613" y="1362413"/>
        <a:ext cx="4913783" cy="3516344"/>
      </dsp:txXfrm>
    </dsp:sp>
    <dsp:sp modelId="{982227F0-2EB5-F64D-8E8E-E6046753B95F}">
      <dsp:nvSpPr>
        <dsp:cNvPr id="0" name=""/>
        <dsp:cNvSpPr/>
      </dsp:nvSpPr>
      <dsp:spPr>
        <a:xfrm>
          <a:off x="5601764" y="320686"/>
          <a:ext cx="4913783" cy="895675"/>
        </a:xfrm>
        <a:prstGeom prst="rect">
          <a:avLst/>
        </a:prstGeom>
        <a:solidFill>
          <a:srgbClr val="3381C7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/>
            <a:t>Ce qui s’ajoute</a:t>
          </a:r>
        </a:p>
      </dsp:txBody>
      <dsp:txXfrm>
        <a:off x="5601764" y="320686"/>
        <a:ext cx="4913783" cy="895675"/>
      </dsp:txXfrm>
    </dsp:sp>
    <dsp:sp modelId="{2E82CDE7-0D2A-CF4A-92A0-104640DCB909}">
      <dsp:nvSpPr>
        <dsp:cNvPr id="0" name=""/>
        <dsp:cNvSpPr/>
      </dsp:nvSpPr>
      <dsp:spPr>
        <a:xfrm>
          <a:off x="5601764" y="1362413"/>
          <a:ext cx="4913783" cy="35163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Les caractéristiques d’un vecteur (direction, sens et norme) sont explicitées.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b="0" i="0" u="none" kern="1200" dirty="0">
              <a:solidFill>
                <a:srgbClr val="FF0000"/>
              </a:solidFill>
            </a:rPr>
            <a:t>Auparavant en 1ère </a:t>
          </a:r>
          <a:r>
            <a:rPr lang="fr-FR" sz="2400" b="0" i="0" u="none" kern="1200" dirty="0"/>
            <a:t>:                         - </a:t>
          </a:r>
          <a:r>
            <a:rPr lang="fr-FR" sz="2400" kern="1200" dirty="0"/>
            <a:t>le déterminant de deux vecteurs  </a:t>
          </a:r>
          <a:r>
            <a:rPr lang="fr-FR" sz="2400" b="0" i="0" u="none" kern="1200" dirty="0"/>
            <a:t>- l</a:t>
          </a:r>
          <a:r>
            <a:rPr lang="fr-FR" sz="2400" kern="1200" dirty="0"/>
            <a:t>es équations cartésiennes avec les vecteurs directeurs.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Projeté orthogonal d’un point sur une droite.</a:t>
          </a:r>
        </a:p>
      </dsp:txBody>
      <dsp:txXfrm>
        <a:off x="5601764" y="1362413"/>
        <a:ext cx="4913783" cy="35163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B88075-9AC7-BE42-BE1B-0F811F4B3E81}">
      <dsp:nvSpPr>
        <dsp:cNvPr id="0" name=""/>
        <dsp:cNvSpPr/>
      </dsp:nvSpPr>
      <dsp:spPr>
        <a:xfrm>
          <a:off x="2602" y="324078"/>
          <a:ext cx="4667324" cy="609096"/>
        </a:xfrm>
        <a:prstGeom prst="rect">
          <a:avLst/>
        </a:prstGeom>
        <a:solidFill>
          <a:srgbClr val="FA7406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/>
            <a:t>Ce qui disparaît</a:t>
          </a:r>
        </a:p>
      </dsp:txBody>
      <dsp:txXfrm>
        <a:off x="2602" y="324078"/>
        <a:ext cx="4667324" cy="609096"/>
      </dsp:txXfrm>
    </dsp:sp>
    <dsp:sp modelId="{C000CF0B-63D7-A841-A0CC-CEB33F8A968B}">
      <dsp:nvSpPr>
        <dsp:cNvPr id="0" name=""/>
        <dsp:cNvSpPr/>
      </dsp:nvSpPr>
      <dsp:spPr>
        <a:xfrm>
          <a:off x="15484" y="1272492"/>
          <a:ext cx="4667324" cy="3568499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L’enroulement de la droite numérique sur le cercle trigonométrique;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Les fonctions trinômes ( </a:t>
          </a:r>
          <a14:m xmlns:a14="http://schemas.microsoft.com/office/drawing/2010/main">
            <m:oMath xmlns:m="http://schemas.openxmlformats.org/officeDocument/2006/math">
              <m:r>
                <a:rPr lang="fr-FR" sz="2400" i="1" kern="1200" smtClean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m:t>⊳</m:t>
              </m:r>
            </m:oMath>
          </a14:m>
          <a:r>
            <a:rPr lang="fr-FR" sz="2400" kern="1200" dirty="0">
              <a:solidFill>
                <a:srgbClr val="FF0000"/>
              </a:solidFill>
            </a:rPr>
            <a:t> 1</a:t>
          </a:r>
          <a:r>
            <a:rPr lang="fr-FR" sz="2400" kern="1200" baseline="30000" dirty="0">
              <a:solidFill>
                <a:srgbClr val="FF0000"/>
              </a:solidFill>
            </a:rPr>
            <a:t>ère</a:t>
          </a:r>
          <a:r>
            <a:rPr lang="fr-FR" sz="2400" kern="1200" dirty="0">
              <a:solidFill>
                <a:srgbClr val="FF0000"/>
              </a:solidFill>
            </a:rPr>
            <a:t> </a:t>
          </a:r>
          <a:r>
            <a:rPr lang="fr-FR" sz="2400" kern="1200" dirty="0"/>
            <a:t>)</a:t>
          </a:r>
        </a:p>
      </dsp:txBody>
      <dsp:txXfrm>
        <a:off x="15484" y="1272492"/>
        <a:ext cx="4667324" cy="3568499"/>
      </dsp:txXfrm>
    </dsp:sp>
    <dsp:sp modelId="{982227F0-2EB5-F64D-8E8E-E6046753B95F}">
      <dsp:nvSpPr>
        <dsp:cNvPr id="0" name=""/>
        <dsp:cNvSpPr/>
      </dsp:nvSpPr>
      <dsp:spPr>
        <a:xfrm>
          <a:off x="5584512" y="285740"/>
          <a:ext cx="4667324" cy="762448"/>
        </a:xfrm>
        <a:prstGeom prst="rect">
          <a:avLst/>
        </a:prstGeom>
        <a:solidFill>
          <a:srgbClr val="3381C7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/>
            <a:t>Ce qui s’ajoute</a:t>
          </a:r>
        </a:p>
      </dsp:txBody>
      <dsp:txXfrm>
        <a:off x="5584512" y="285740"/>
        <a:ext cx="4667324" cy="762448"/>
      </dsp:txXfrm>
    </dsp:sp>
    <dsp:sp modelId="{2E82CDE7-0D2A-CF4A-92A0-104640DCB909}">
      <dsp:nvSpPr>
        <dsp:cNvPr id="0" name=""/>
        <dsp:cNvSpPr/>
      </dsp:nvSpPr>
      <dsp:spPr>
        <a:xfrm>
          <a:off x="5323352" y="1310830"/>
          <a:ext cx="5189644" cy="35684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La notion de parité et son interprétation géométrique.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2400" kern="1200" dirty="0">
              <a:solidFill>
                <a:srgbClr val="FF0000"/>
              </a:solidFill>
            </a:rPr>
            <a:t>Auparavant en 1</a:t>
          </a:r>
          <a:r>
            <a:rPr lang="fr-FR" sz="2400" kern="1200" baseline="30000" dirty="0">
              <a:solidFill>
                <a:srgbClr val="FF0000"/>
              </a:solidFill>
            </a:rPr>
            <a:t>ère</a:t>
          </a:r>
          <a:r>
            <a:rPr lang="fr-FR" sz="2400" kern="1200" dirty="0">
              <a:solidFill>
                <a:srgbClr val="FF0000"/>
              </a:solidFill>
            </a:rPr>
            <a:t> :                                         </a:t>
          </a:r>
          <a:r>
            <a:rPr lang="fr-FR" sz="2400" kern="1200" dirty="0"/>
            <a:t>- la fonction cube ;                                             - la fonction racine carrée.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r-FR" sz="2400" kern="1200" dirty="0"/>
            <a:t>Démonstrations :</a:t>
          </a:r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fr-FR" sz="2400" kern="1200" dirty="0"/>
            <a:t>	- positions relatives de courbes.</a:t>
          </a:r>
        </a:p>
        <a:p>
          <a:pPr marL="685800" lvl="3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fr-FR" sz="2400" kern="1200" dirty="0"/>
            <a:t>- variations des fonctions carré, inverse et cube.</a:t>
          </a:r>
        </a:p>
      </dsp:txBody>
      <dsp:txXfrm>
        <a:off x="5323352" y="1310830"/>
        <a:ext cx="5189644" cy="356849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C7509E-A7EA-466E-9706-72FC8EE8150E}">
      <dsp:nvSpPr>
        <dsp:cNvPr id="0" name=""/>
        <dsp:cNvSpPr/>
      </dsp:nvSpPr>
      <dsp:spPr>
        <a:xfrm>
          <a:off x="0" y="93755"/>
          <a:ext cx="10515600" cy="716525"/>
        </a:xfrm>
        <a:prstGeom prst="rect">
          <a:avLst/>
        </a:prstGeom>
        <a:solidFill>
          <a:srgbClr val="3381C7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b="1" kern="1200" dirty="0"/>
            <a:t>Ce qui s’ajoute</a:t>
          </a:r>
          <a:endParaRPr lang="fr-NC" sz="2900" kern="1200" dirty="0"/>
        </a:p>
      </dsp:txBody>
      <dsp:txXfrm>
        <a:off x="0" y="93755"/>
        <a:ext cx="10515600" cy="716525"/>
      </dsp:txXfrm>
    </dsp:sp>
    <dsp:sp modelId="{238A2C6C-11DB-41FB-A2CC-FFDF0F44497D}">
      <dsp:nvSpPr>
        <dsp:cNvPr id="0" name=""/>
        <dsp:cNvSpPr/>
      </dsp:nvSpPr>
      <dsp:spPr>
        <a:xfrm>
          <a:off x="0" y="1176416"/>
          <a:ext cx="10515600" cy="32293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900" kern="1200" dirty="0"/>
            <a:t>Le langage Python est explicitement identifié.</a:t>
          </a:r>
          <a:endParaRPr lang="fr-NC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900" kern="1200" dirty="0"/>
            <a:t>Un paragraphe « histoire » à exploiter.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900" kern="1200" dirty="0"/>
            <a:t>Passer du langage naturel à Python et inversement.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900" kern="1200" dirty="0"/>
            <a:t>L’utilisation des tableurs est </a:t>
          </a:r>
          <a:r>
            <a:rPr lang="fr-FR" sz="2900" kern="1200" dirty="0">
              <a:solidFill>
                <a:schemeClr val="tx1"/>
              </a:solidFill>
            </a:rPr>
            <a:t>limitée</a:t>
          </a:r>
          <a:r>
            <a:rPr lang="fr-FR" sz="2900" kern="1200" dirty="0">
              <a:solidFill>
                <a:srgbClr val="FF0000"/>
              </a:solidFill>
            </a:rPr>
            <a:t> </a:t>
          </a:r>
          <a:r>
            <a:rPr lang="fr-FR" sz="2900" kern="1200" dirty="0"/>
            <a:t>au profit de Python.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900" kern="1200" dirty="0"/>
            <a:t>L’utilisation de variables booléennes. 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900" kern="1200" dirty="0"/>
            <a:t>Les fonctions au sens de Python comme outil principal.</a:t>
          </a:r>
        </a:p>
      </dsp:txBody>
      <dsp:txXfrm>
        <a:off x="0" y="1176416"/>
        <a:ext cx="10515600" cy="32293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9248A1-75AE-42AE-A8B4-E5E1A3095B6B}">
      <dsp:nvSpPr>
        <dsp:cNvPr id="0" name=""/>
        <dsp:cNvSpPr/>
      </dsp:nvSpPr>
      <dsp:spPr>
        <a:xfrm>
          <a:off x="3287" y="229274"/>
          <a:ext cx="4345261" cy="29736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/>
            <a:t>Seconde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/>
            <a:t>Nombres et calculs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/>
            <a:t>Géométrie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/>
            <a:t>Fonctions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/>
            <a:t>Statistiques et probabilités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/>
            <a:t>Algorithmique et programmation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/>
            <a:t>Vocabulaire ensembliste et logique </a:t>
          </a:r>
        </a:p>
      </dsp:txBody>
      <dsp:txXfrm>
        <a:off x="90382" y="316369"/>
        <a:ext cx="4171071" cy="2799436"/>
      </dsp:txXfrm>
    </dsp:sp>
    <dsp:sp modelId="{7BBCC93B-21F4-4D8D-8A39-CC30D94DA29D}">
      <dsp:nvSpPr>
        <dsp:cNvPr id="0" name=""/>
        <dsp:cNvSpPr/>
      </dsp:nvSpPr>
      <dsp:spPr>
        <a:xfrm>
          <a:off x="4844154" y="1101537"/>
          <a:ext cx="1050681" cy="12290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100" kern="1200"/>
        </a:p>
      </dsp:txBody>
      <dsp:txXfrm>
        <a:off x="4844154" y="1347357"/>
        <a:ext cx="735477" cy="737459"/>
      </dsp:txXfrm>
    </dsp:sp>
    <dsp:sp modelId="{78235DC4-28C6-44D0-8F44-C04DE1BD5D87}">
      <dsp:nvSpPr>
        <dsp:cNvPr id="0" name=""/>
        <dsp:cNvSpPr/>
      </dsp:nvSpPr>
      <dsp:spPr>
        <a:xfrm>
          <a:off x="6330967" y="229274"/>
          <a:ext cx="4956044" cy="29736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/>
            <a:t>Première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/>
            <a:t>Algèbre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/>
            <a:t>Analyse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/>
            <a:t>Géométrie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/>
            <a:t>Statistiques et probabilités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/>
            <a:t>Algorithmique et programmation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/>
            <a:t>Vocabulaire ensembliste et logique </a:t>
          </a:r>
        </a:p>
      </dsp:txBody>
      <dsp:txXfrm>
        <a:off x="6418062" y="316369"/>
        <a:ext cx="4781854" cy="27994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F6950C-9FA9-4EBA-975C-A5180325D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NC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8A2A87F-6E3E-4FDE-97BB-C18112F9C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NC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2C0737-DFFD-48BC-AADF-6C603B777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2021-7E2C-4E69-9593-980851AA64A6}" type="datetimeFigureOut">
              <a:rPr lang="fr-FR" smtClean="0"/>
              <a:t>06/08/2019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369DB2-69C7-4972-AEE9-175470DF2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797DBD-BA01-429E-9569-8EFDB8145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A51F-F5C3-48E7-8F3C-AB88083D6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76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59574B-9271-4FD5-8268-5A0517702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NC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FE80018-3E3B-4CE6-81A9-E355B765F1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NC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B2454A-0B7C-46A0-9063-2FF3E6A36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2021-7E2C-4E69-9593-980851AA64A6}" type="datetimeFigureOut">
              <a:rPr lang="fr-FR" smtClean="0"/>
              <a:t>06/08/2019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53B699-C234-47D0-9101-8CE92A9BA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FC9A00-2D28-4CBC-8435-EAE77CE9D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A51F-F5C3-48E7-8F3C-AB88083D6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1340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2D869EC-8297-40B1-B38F-7B9952B423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NC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D1A323-107B-4857-85FF-9BE5716DAF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NC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21AC43-2A61-4256-AC1D-704405FF1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2021-7E2C-4E69-9593-980851AA64A6}" type="datetimeFigureOut">
              <a:rPr lang="fr-FR" smtClean="0"/>
              <a:t>06/08/2019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F3FD96-AB22-4EA9-AC83-FE9181F9B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7FBF93-2494-461D-9846-92BE481C2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A51F-F5C3-48E7-8F3C-AB88083D6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6545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C69440-6034-46A4-89EE-04A9F505F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NC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E1A2DA-00AC-473B-83F6-3D95B9A45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NC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6284E3-0F66-438D-91BE-B0C9E6B6C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2021-7E2C-4E69-9593-980851AA64A6}" type="datetimeFigureOut">
              <a:rPr lang="fr-FR" smtClean="0"/>
              <a:t>06/08/2019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14285E-F439-44B9-A47D-95BECFA58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FD79A8-C217-441B-BE09-A7F778D91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A51F-F5C3-48E7-8F3C-AB88083D6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2144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CB1508-E53C-4CD5-804E-3F0D2FAD1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NC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40882A-C421-4157-B414-E51B086DB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A05FDA-F058-4D9F-95D5-AF155CDCF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2021-7E2C-4E69-9593-980851AA64A6}" type="datetimeFigureOut">
              <a:rPr lang="fr-FR" smtClean="0"/>
              <a:t>06/08/2019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09AE80-8FE2-45DE-965E-F8BD6ADE0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647482-4DDF-4F98-8186-804DF4E51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A51F-F5C3-48E7-8F3C-AB88083D6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374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D8BD5C-9CD8-4E8D-BA65-874691577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NC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3F1FCC-94C6-4BE3-B6D0-2A95B8DD00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NC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218F4B2-3CEB-4BF7-94E2-3A678D2C39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NC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EA2E793-3B76-4556-8429-F24646BB5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2021-7E2C-4E69-9593-980851AA64A6}" type="datetimeFigureOut">
              <a:rPr lang="fr-FR" smtClean="0"/>
              <a:t>06/08/2019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6CBB91-4DD7-4F46-A6A4-23DBC7F6F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E237A2-E8DA-4A53-855F-02AC9C06A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A51F-F5C3-48E7-8F3C-AB88083D6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032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1F03E-C3E1-4073-9F94-984119F1E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NC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482533-67E7-4BF3-B9E1-05312380A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97435DC-1511-4EEC-9533-99F2F52DE7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NC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DCD1C67-90FC-4B79-9EEB-FE39A1B86E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F136DD7-4589-450F-BBCA-805C8E6E45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NC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DF395F6-8A4E-43FF-A935-338C11587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2021-7E2C-4E69-9593-980851AA64A6}" type="datetimeFigureOut">
              <a:rPr lang="fr-FR" smtClean="0"/>
              <a:t>06/08/2019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BEA0D2B-7065-4AF1-9DBB-B15FC1FCF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33515BF-5571-4C94-BE32-A122392EA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A51F-F5C3-48E7-8F3C-AB88083D6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5348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FA3B24-5396-419D-AD7A-662F6EF8C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NC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CB6F4E0-AE1B-4431-9FE9-E1C2139EB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2021-7E2C-4E69-9593-980851AA64A6}" type="datetimeFigureOut">
              <a:rPr lang="fr-FR" smtClean="0"/>
              <a:t>06/08/2019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457C678-42F0-443D-9C7F-D55850DC4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73AD6AF-6CD8-48C8-86F2-666C86297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A51F-F5C3-48E7-8F3C-AB88083D6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896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9508494-2582-4661-87F9-20CC3FD39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2021-7E2C-4E69-9593-980851AA64A6}" type="datetimeFigureOut">
              <a:rPr lang="fr-FR" smtClean="0"/>
              <a:t>06/08/2019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6FE79DF-7A5A-44AF-8941-1A33DFFD6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0D6F9AA-8D5A-4016-AAEE-1C828609C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A51F-F5C3-48E7-8F3C-AB88083D6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4165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D9CD1A-AEBC-452D-8664-C22F90C15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NC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F2BF5F-2F50-436F-8DD5-1CD022E83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NC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8C040B9-C039-416F-85B5-CCC6B3FFD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7BCB39-97E1-4F45-931B-8629D3199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2021-7E2C-4E69-9593-980851AA64A6}" type="datetimeFigureOut">
              <a:rPr lang="fr-FR" smtClean="0"/>
              <a:t>06/08/2019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62342AA-CF9D-4337-8C20-E5F86CC7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8D4A25-5A79-48A2-8890-FE92FD2D9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A51F-F5C3-48E7-8F3C-AB88083D6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6639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5E0142-C6E2-42E3-A9FD-D44163A7E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NC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042B28-B2C1-46EC-A870-4D51945242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NC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924C1F5-8428-4760-9B84-7CA2DB60D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5D9C8F0-5A5E-4651-BBCB-01891702E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2021-7E2C-4E69-9593-980851AA64A6}" type="datetimeFigureOut">
              <a:rPr lang="fr-FR" smtClean="0"/>
              <a:t>06/08/2019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459151E-035D-422A-86EE-3FC9F400B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882EB0-DE36-4D7A-ACD8-E486C719E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6A51F-F5C3-48E7-8F3C-AB88083D6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2761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ABAC1BD-898F-4B44-89AE-427A1306C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NC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508D3A-552F-4AA7-85A2-163605121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NC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72E3AA-9FFD-432D-8C10-62BBA65C7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E2021-7E2C-4E69-9593-980851AA64A6}" type="datetimeFigureOut">
              <a:rPr lang="fr-FR" smtClean="0"/>
              <a:t>06/08/2019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D2384A-D669-4EF3-B2AE-9BEBE6DCDC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01EFEC-F18C-47C9-9E97-D592B4D971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6A51F-F5C3-48E7-8F3C-AB88083D6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987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  <p:sldLayoutId id="2147484059" r:id="rId10"/>
    <p:sldLayoutId id="21474840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N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6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8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23937"/>
          </a:xfrm>
        </p:spPr>
        <p:txBody>
          <a:bodyPr>
            <a:normAutofit/>
          </a:bodyPr>
          <a:lstStyle/>
          <a:p>
            <a:r>
              <a:rPr lang="fr-FR" b="1" dirty="0"/>
              <a:t>Réforme Lycée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2146300"/>
            <a:ext cx="12192000" cy="2493962"/>
          </a:xfrm>
        </p:spPr>
        <p:txBody>
          <a:bodyPr>
            <a:noAutofit/>
          </a:bodyPr>
          <a:lstStyle/>
          <a:p>
            <a:endParaRPr lang="fr-FR" sz="3600" dirty="0"/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fr-FR" sz="3600" b="1" dirty="0"/>
              <a:t>Programmes : </a:t>
            </a:r>
          </a:p>
          <a:p>
            <a:r>
              <a:rPr lang="fr-FR" sz="3600" b="1" dirty="0"/>
              <a:t>les changements en Seconde et en Première voie générale</a:t>
            </a:r>
          </a:p>
        </p:txBody>
      </p:sp>
    </p:spTree>
    <p:extLst>
      <p:ext uri="{BB962C8B-B14F-4D97-AF65-F5344CB8AC3E}">
        <p14:creationId xmlns:p14="http://schemas.microsoft.com/office/powerpoint/2010/main" val="4259472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1800" y="372720"/>
            <a:ext cx="10894442" cy="1108075"/>
          </a:xfrm>
        </p:spPr>
        <p:txBody>
          <a:bodyPr>
            <a:noAutofit/>
          </a:bodyPr>
          <a:lstStyle/>
          <a:p>
            <a:r>
              <a:rPr lang="fr-FR" sz="3200" b="1" dirty="0"/>
              <a:t>MATHS SECONDE – SYNTHÈSE NOUVEAUX PROGRAMMES </a:t>
            </a:r>
            <a:br>
              <a:rPr lang="fr-FR" sz="3200" b="1" dirty="0"/>
            </a:br>
            <a:br>
              <a:rPr lang="fr-FR" sz="3200" b="1" dirty="0"/>
            </a:br>
            <a:r>
              <a:rPr lang="fr-FR" sz="3200" b="1" dirty="0"/>
              <a:t>De la seconde à la première voie générale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935497"/>
              </p:ext>
            </p:extLst>
          </p:nvPr>
        </p:nvGraphicFramePr>
        <p:xfrm>
          <a:off x="431800" y="1712912"/>
          <a:ext cx="11290300" cy="3432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368300" y="5080000"/>
            <a:ext cx="1135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Compétences mathématiques (cycle 4, 2de et 1</a:t>
            </a:r>
            <a:r>
              <a:rPr lang="fr-FR" baseline="30000" dirty="0"/>
              <a:t>ère</a:t>
            </a:r>
            <a:r>
              <a:rPr lang="fr-FR" dirty="0"/>
              <a:t> ) : </a:t>
            </a:r>
          </a:p>
          <a:p>
            <a:r>
              <a:rPr lang="fr-FR" dirty="0"/>
              <a:t> •  Chercher • Modéliser • Représenter • Raisonner • Calculer • Communiquer </a:t>
            </a:r>
          </a:p>
        </p:txBody>
      </p:sp>
    </p:spTree>
    <p:extLst>
      <p:ext uri="{BB962C8B-B14F-4D97-AF65-F5344CB8AC3E}">
        <p14:creationId xmlns:p14="http://schemas.microsoft.com/office/powerpoint/2010/main" val="3648313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5628" y="289533"/>
            <a:ext cx="10515600" cy="592138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bg1"/>
                </a:solidFill>
                <a:latin typeface="+mn-lt"/>
              </a:rPr>
              <a:t>En Première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75628" y="1086162"/>
            <a:ext cx="10515600" cy="592137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Algèbre 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759029251"/>
              </p:ext>
            </p:extLst>
          </p:nvPr>
        </p:nvGraphicFramePr>
        <p:xfrm>
          <a:off x="575628" y="1382230"/>
          <a:ext cx="10515600" cy="4236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2117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5628" y="289533"/>
            <a:ext cx="10515600" cy="592138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bg1"/>
                </a:solidFill>
                <a:latin typeface="+mn-lt"/>
              </a:rPr>
              <a:t>En Première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75628" y="1086162"/>
            <a:ext cx="10515600" cy="592137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Analyse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Diagramme 5"/>
              <p:cNvGraphicFramePr/>
              <p:nvPr>
                <p:extLst>
                  <p:ext uri="{D42A27DB-BD31-4B8C-83A1-F6EECF244321}">
                    <p14:modId xmlns:p14="http://schemas.microsoft.com/office/powerpoint/2010/main" val="3519834859"/>
                  </p:ext>
                </p:extLst>
              </p:nvPr>
            </p:nvGraphicFramePr>
            <p:xfrm>
              <a:off x="575628" y="1535315"/>
              <a:ext cx="10515600" cy="423652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6" name="Diagramme 5"/>
              <p:cNvGraphicFramePr/>
              <p:nvPr>
                <p:extLst>
                  <p:ext uri="{D42A27DB-BD31-4B8C-83A1-F6EECF244321}">
                    <p14:modId xmlns:p14="http://schemas.microsoft.com/office/powerpoint/2010/main" val="3519834859"/>
                  </p:ext>
                </p:extLst>
              </p:nvPr>
            </p:nvGraphicFramePr>
            <p:xfrm>
              <a:off x="575628" y="1535315"/>
              <a:ext cx="10515600" cy="423652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06935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6108" y="269448"/>
            <a:ext cx="10515600" cy="592138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bg1"/>
                </a:solidFill>
                <a:latin typeface="+mn-lt"/>
              </a:rPr>
              <a:t>En Première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6108" y="1078192"/>
            <a:ext cx="10515600" cy="592137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Géométrie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Diagramme 5"/>
              <p:cNvGraphicFramePr/>
              <p:nvPr>
                <p:extLst>
                  <p:ext uri="{D42A27DB-BD31-4B8C-83A1-F6EECF244321}">
                    <p14:modId xmlns:p14="http://schemas.microsoft.com/office/powerpoint/2010/main" val="2598363490"/>
                  </p:ext>
                </p:extLst>
              </p:nvPr>
            </p:nvGraphicFramePr>
            <p:xfrm>
              <a:off x="606108" y="1543285"/>
              <a:ext cx="10515600" cy="423652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6" name="Diagramme 5"/>
              <p:cNvGraphicFramePr/>
              <p:nvPr>
                <p:extLst>
                  <p:ext uri="{D42A27DB-BD31-4B8C-83A1-F6EECF244321}">
                    <p14:modId xmlns:p14="http://schemas.microsoft.com/office/powerpoint/2010/main" val="2598363490"/>
                  </p:ext>
                </p:extLst>
              </p:nvPr>
            </p:nvGraphicFramePr>
            <p:xfrm>
              <a:off x="606108" y="1543285"/>
              <a:ext cx="10515600" cy="4236523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77577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6108" y="269448"/>
            <a:ext cx="10515600" cy="592138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bg1"/>
                </a:solidFill>
                <a:latin typeface="+mn-lt"/>
              </a:rPr>
              <a:t>En Première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6108" y="1078192"/>
            <a:ext cx="10515600" cy="592137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Statistiques et probabilités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300561495"/>
              </p:ext>
            </p:extLst>
          </p:nvPr>
        </p:nvGraphicFramePr>
        <p:xfrm>
          <a:off x="606108" y="1543285"/>
          <a:ext cx="10515600" cy="4236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1601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0386" y="354966"/>
            <a:ext cx="10515600" cy="592138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bg1"/>
                </a:solidFill>
                <a:latin typeface="+mn-lt"/>
              </a:rPr>
              <a:t>En Première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50386" y="1095270"/>
            <a:ext cx="10515600" cy="592137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Algorithmique et programmation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DA190BAB-1158-4278-A189-151BAE36B7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8733451"/>
              </p:ext>
            </p:extLst>
          </p:nvPr>
        </p:nvGraphicFramePr>
        <p:xfrm>
          <a:off x="550386" y="1370815"/>
          <a:ext cx="10515600" cy="5164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11866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0386" y="354966"/>
            <a:ext cx="10515600" cy="592138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bg1"/>
                </a:solidFill>
                <a:latin typeface="+mn-lt"/>
              </a:rPr>
              <a:t>En Première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50386" y="1095270"/>
            <a:ext cx="10515600" cy="592137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Classes de 1</a:t>
            </a:r>
            <a:r>
              <a:rPr lang="fr-FR" sz="3200" baseline="30000" dirty="0">
                <a:solidFill>
                  <a:srgbClr val="0070C0"/>
                </a:solidFill>
              </a:rPr>
              <a:t>ère</a:t>
            </a:r>
            <a:r>
              <a:rPr lang="fr-FR" sz="3200" dirty="0">
                <a:solidFill>
                  <a:srgbClr val="0070C0"/>
                </a:solidFill>
              </a:rPr>
              <a:t> : STMG, STI2D, ST2S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9461A5-BCF6-4AE7-A9CA-18D10D267C32}"/>
              </a:ext>
            </a:extLst>
          </p:cNvPr>
          <p:cNvSpPr/>
          <p:nvPr/>
        </p:nvSpPr>
        <p:spPr>
          <a:xfrm>
            <a:off x="637309" y="1801091"/>
            <a:ext cx="10428677" cy="215207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FR" sz="3200" dirty="0"/>
              <a:t>Comparatif ancien / nouveau programme sur le Drive de la formation.</a:t>
            </a:r>
            <a:endParaRPr lang="fr-NC" sz="3200" dirty="0"/>
          </a:p>
        </p:txBody>
      </p:sp>
    </p:spTree>
    <p:extLst>
      <p:ext uri="{BB962C8B-B14F-4D97-AF65-F5344CB8AC3E}">
        <p14:creationId xmlns:p14="http://schemas.microsoft.com/office/powerpoint/2010/main" val="1553974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1800" y="372720"/>
            <a:ext cx="10894442" cy="1108075"/>
          </a:xfrm>
        </p:spPr>
        <p:txBody>
          <a:bodyPr>
            <a:noAutofit/>
          </a:bodyPr>
          <a:lstStyle/>
          <a:p>
            <a:r>
              <a:rPr lang="fr-FR" sz="3200" b="1" dirty="0"/>
              <a:t>MATHS SECONDE – SYNTHÈSE NOUVEAUX PROGRAMMES </a:t>
            </a:r>
            <a:br>
              <a:rPr lang="fr-FR" sz="3200" b="1" dirty="0"/>
            </a:br>
            <a:br>
              <a:rPr lang="fr-FR" sz="3200" b="1" dirty="0"/>
            </a:br>
            <a:r>
              <a:rPr lang="fr-FR" sz="3200" b="1" dirty="0"/>
              <a:t>Du cycle 4 à la Seconde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220314"/>
              </p:ext>
            </p:extLst>
          </p:nvPr>
        </p:nvGraphicFramePr>
        <p:xfrm>
          <a:off x="431800" y="1712912"/>
          <a:ext cx="11290300" cy="3432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368300" y="5080000"/>
            <a:ext cx="1135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Compétences mathématiques (cycle 4 et 2de ) : </a:t>
            </a:r>
          </a:p>
          <a:p>
            <a:r>
              <a:rPr lang="fr-FR" dirty="0"/>
              <a:t> •  Chercher • Modéliser • Représenter • Raisonner • Calculer • Communiquer </a:t>
            </a:r>
          </a:p>
        </p:txBody>
      </p:sp>
    </p:spTree>
    <p:extLst>
      <p:ext uri="{BB962C8B-B14F-4D97-AF65-F5344CB8AC3E}">
        <p14:creationId xmlns:p14="http://schemas.microsoft.com/office/powerpoint/2010/main" val="2361695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55308" y="1162684"/>
            <a:ext cx="10515600" cy="592137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Nombres et calculs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2742562429"/>
              </p:ext>
            </p:extLst>
          </p:nvPr>
        </p:nvGraphicFramePr>
        <p:xfrm>
          <a:off x="555308" y="1782617"/>
          <a:ext cx="10515600" cy="4922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re 1"/>
          <p:cNvSpPr txBox="1">
            <a:spLocks/>
          </p:cNvSpPr>
          <p:nvPr/>
        </p:nvSpPr>
        <p:spPr>
          <a:xfrm>
            <a:off x="606108" y="269448"/>
            <a:ext cx="10515600" cy="592138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>
                <a:solidFill>
                  <a:schemeClr val="bg1"/>
                </a:solidFill>
                <a:latin typeface="+mn-lt"/>
              </a:rPr>
              <a:t>En Seconde</a:t>
            </a:r>
            <a:endParaRPr lang="fr-FR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6854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55308" y="1162684"/>
            <a:ext cx="10515600" cy="592137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Nombres et calculs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Diagramme 5"/>
              <p:cNvGraphicFramePr/>
              <p:nvPr>
                <p:extLst>
                  <p:ext uri="{D42A27DB-BD31-4B8C-83A1-F6EECF244321}">
                    <p14:modId xmlns:p14="http://schemas.microsoft.com/office/powerpoint/2010/main" val="4087445160"/>
                  </p:ext>
                </p:extLst>
              </p:nvPr>
            </p:nvGraphicFramePr>
            <p:xfrm>
              <a:off x="555308" y="1782617"/>
              <a:ext cx="10515600" cy="471054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6" name="Diagramme 5"/>
              <p:cNvGraphicFramePr/>
              <p:nvPr>
                <p:extLst>
                  <p:ext uri="{D42A27DB-BD31-4B8C-83A1-F6EECF244321}">
                    <p14:modId xmlns:p14="http://schemas.microsoft.com/office/powerpoint/2010/main" val="4087445160"/>
                  </p:ext>
                </p:extLst>
              </p:nvPr>
            </p:nvGraphicFramePr>
            <p:xfrm>
              <a:off x="555308" y="1782617"/>
              <a:ext cx="10515600" cy="471054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p:sp>
        <p:nvSpPr>
          <p:cNvPr id="7" name="Titre 1"/>
          <p:cNvSpPr txBox="1">
            <a:spLocks/>
          </p:cNvSpPr>
          <p:nvPr/>
        </p:nvSpPr>
        <p:spPr>
          <a:xfrm>
            <a:off x="606108" y="269448"/>
            <a:ext cx="10515600" cy="592138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>
                <a:solidFill>
                  <a:schemeClr val="bg1"/>
                </a:solidFill>
                <a:latin typeface="+mn-lt"/>
              </a:rPr>
              <a:t>En Seconde</a:t>
            </a:r>
            <a:endParaRPr lang="fr-FR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5953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55308" y="942110"/>
            <a:ext cx="10515600" cy="592138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Statistiques et probabilités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Diagramme 5"/>
              <p:cNvGraphicFramePr/>
              <p:nvPr>
                <p:extLst>
                  <p:ext uri="{D42A27DB-BD31-4B8C-83A1-F6EECF244321}">
                    <p14:modId xmlns:p14="http://schemas.microsoft.com/office/powerpoint/2010/main" val="1959442193"/>
                  </p:ext>
                </p:extLst>
              </p:nvPr>
            </p:nvGraphicFramePr>
            <p:xfrm>
              <a:off x="555307" y="1534249"/>
              <a:ext cx="10842365" cy="448786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6" name="Diagramme 5"/>
              <p:cNvGraphicFramePr/>
              <p:nvPr>
                <p:extLst>
                  <p:ext uri="{D42A27DB-BD31-4B8C-83A1-F6EECF244321}">
                    <p14:modId xmlns:p14="http://schemas.microsoft.com/office/powerpoint/2010/main" val="1959442193"/>
                  </p:ext>
                </p:extLst>
              </p:nvPr>
            </p:nvGraphicFramePr>
            <p:xfrm>
              <a:off x="555307" y="1534249"/>
              <a:ext cx="10842365" cy="448786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3" r:qs="rId4" r:cs="rId5"/>
              </a:graphicData>
            </a:graphic>
          </p:graphicFrame>
        </mc:Fallback>
      </mc:AlternateContent>
      <p:sp>
        <p:nvSpPr>
          <p:cNvPr id="7" name="Titre 1"/>
          <p:cNvSpPr txBox="1">
            <a:spLocks/>
          </p:cNvSpPr>
          <p:nvPr/>
        </p:nvSpPr>
        <p:spPr>
          <a:xfrm>
            <a:off x="606108" y="269448"/>
            <a:ext cx="10515600" cy="592138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>
                <a:solidFill>
                  <a:schemeClr val="bg1"/>
                </a:solidFill>
                <a:latin typeface="+mn-lt"/>
              </a:rPr>
              <a:t>En Seconde</a:t>
            </a:r>
            <a:endParaRPr lang="fr-FR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0336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55308" y="942110"/>
            <a:ext cx="10515600" cy="592138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Statistiques et probabilités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889550539"/>
              </p:ext>
            </p:extLst>
          </p:nvPr>
        </p:nvGraphicFramePr>
        <p:xfrm>
          <a:off x="555307" y="1534249"/>
          <a:ext cx="10842365" cy="4737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re 1"/>
          <p:cNvSpPr txBox="1">
            <a:spLocks/>
          </p:cNvSpPr>
          <p:nvPr/>
        </p:nvSpPr>
        <p:spPr>
          <a:xfrm>
            <a:off x="606108" y="269448"/>
            <a:ext cx="10515600" cy="592138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>
                <a:solidFill>
                  <a:schemeClr val="bg1"/>
                </a:solidFill>
                <a:latin typeface="+mn-lt"/>
              </a:rPr>
              <a:t>En Seconde</a:t>
            </a:r>
            <a:endParaRPr lang="fr-FR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96795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6108" y="269448"/>
            <a:ext cx="10515600" cy="592138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bg1"/>
                </a:solidFill>
                <a:latin typeface="+mn-lt"/>
              </a:rPr>
              <a:t>En Seconde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6108" y="1078192"/>
            <a:ext cx="10515600" cy="592137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Géométrie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Diagramme 5"/>
              <p:cNvGraphicFramePr/>
              <p:nvPr>
                <p:extLst>
                  <p:ext uri="{D42A27DB-BD31-4B8C-83A1-F6EECF244321}">
                    <p14:modId xmlns:p14="http://schemas.microsoft.com/office/powerpoint/2010/main" val="2233763544"/>
                  </p:ext>
                </p:extLst>
              </p:nvPr>
            </p:nvGraphicFramePr>
            <p:xfrm>
              <a:off x="606108" y="1543285"/>
              <a:ext cx="10515600" cy="494064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6" name="Diagramme 5"/>
              <p:cNvGraphicFramePr/>
              <p:nvPr>
                <p:extLst>
                  <p:ext uri="{D42A27DB-BD31-4B8C-83A1-F6EECF244321}">
                    <p14:modId xmlns:p14="http://schemas.microsoft.com/office/powerpoint/2010/main" val="2233763544"/>
                  </p:ext>
                </p:extLst>
              </p:nvPr>
            </p:nvGraphicFramePr>
            <p:xfrm>
              <a:off x="606108" y="1543285"/>
              <a:ext cx="10515600" cy="494064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29193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5628" y="289533"/>
            <a:ext cx="10515600" cy="592138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bg1"/>
                </a:solidFill>
                <a:latin typeface="+mn-lt"/>
              </a:rPr>
              <a:t>En Seconde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75628" y="1086162"/>
            <a:ext cx="10515600" cy="592137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Fonction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Diagramme 5"/>
              <p:cNvGraphicFramePr/>
              <p:nvPr>
                <p:extLst>
                  <p:ext uri="{D42A27DB-BD31-4B8C-83A1-F6EECF244321}">
                    <p14:modId xmlns:p14="http://schemas.microsoft.com/office/powerpoint/2010/main" val="4057970466"/>
                  </p:ext>
                </p:extLst>
              </p:nvPr>
            </p:nvGraphicFramePr>
            <p:xfrm>
              <a:off x="575628" y="1535315"/>
              <a:ext cx="10515600" cy="490243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6" name="Diagramme 5"/>
              <p:cNvGraphicFramePr/>
              <p:nvPr>
                <p:extLst>
                  <p:ext uri="{D42A27DB-BD31-4B8C-83A1-F6EECF244321}">
                    <p14:modId xmlns:p14="http://schemas.microsoft.com/office/powerpoint/2010/main" val="4057970466"/>
                  </p:ext>
                </p:extLst>
              </p:nvPr>
            </p:nvGraphicFramePr>
            <p:xfrm>
              <a:off x="575628" y="1535315"/>
              <a:ext cx="10515600" cy="490243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00847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0386" y="354966"/>
            <a:ext cx="10515600" cy="592138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bg1"/>
                </a:solidFill>
                <a:latin typeface="+mn-lt"/>
              </a:rPr>
              <a:t>En Seconde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50386" y="1095270"/>
            <a:ext cx="10515600" cy="592137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0070C0"/>
                </a:solidFill>
              </a:rPr>
              <a:t>Algorithmique et programmation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DA190BAB-1158-4278-A189-151BAE36B7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4713269"/>
              </p:ext>
            </p:extLst>
          </p:nvPr>
        </p:nvGraphicFramePr>
        <p:xfrm>
          <a:off x="550386" y="1835573"/>
          <a:ext cx="10515600" cy="5164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33713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6549</TotalTime>
  <Words>798</Words>
  <Application>Microsoft Office PowerPoint</Application>
  <PresentationFormat>Grand écran</PresentationFormat>
  <Paragraphs>149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MT Extra</vt:lpstr>
      <vt:lpstr>Symbol</vt:lpstr>
      <vt:lpstr>Thème Office</vt:lpstr>
      <vt:lpstr>Réforme Lycée </vt:lpstr>
      <vt:lpstr>MATHS SECONDE – SYNTHÈSE NOUVEAUX PROGRAMMES   Du cycle 4 à la Seconde</vt:lpstr>
      <vt:lpstr>Présentation PowerPoint</vt:lpstr>
      <vt:lpstr>Présentation PowerPoint</vt:lpstr>
      <vt:lpstr>Présentation PowerPoint</vt:lpstr>
      <vt:lpstr>Présentation PowerPoint</vt:lpstr>
      <vt:lpstr>En Seconde</vt:lpstr>
      <vt:lpstr>En Seconde</vt:lpstr>
      <vt:lpstr>En Seconde</vt:lpstr>
      <vt:lpstr>MATHS SECONDE – SYNTHÈSE NOUVEAUX PROGRAMMES   De la seconde à la première voie générale</vt:lpstr>
      <vt:lpstr>En Première</vt:lpstr>
      <vt:lpstr>En Première</vt:lpstr>
      <vt:lpstr>En Première</vt:lpstr>
      <vt:lpstr>En Première</vt:lpstr>
      <vt:lpstr>En Première</vt:lpstr>
      <vt:lpstr>En Première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Réforme Lycée</dc:title>
  <dc:creator>MARYSE LEFLAIVE</dc:creator>
  <cp:lastModifiedBy>JEAN-LOUIS MAGAND</cp:lastModifiedBy>
  <cp:revision>55</cp:revision>
  <dcterms:created xsi:type="dcterms:W3CDTF">2019-05-17T04:20:08Z</dcterms:created>
  <dcterms:modified xsi:type="dcterms:W3CDTF">2019-08-05T19:02:10Z</dcterms:modified>
</cp:coreProperties>
</file>