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8" r:id="rId3"/>
    <p:sldId id="280" r:id="rId4"/>
    <p:sldId id="279" r:id="rId5"/>
    <p:sldId id="281" r:id="rId6"/>
    <p:sldId id="282" r:id="rId7"/>
    <p:sldId id="283" r:id="rId8"/>
    <p:sldId id="284" r:id="rId9"/>
    <p:sldId id="286" r:id="rId10"/>
    <p:sldId id="285" r:id="rId11"/>
    <p:sldId id="287" r:id="rId12"/>
    <p:sldId id="268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17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65D84-E028-D047-BEDC-71DF0E1A9694}" type="datetimeFigureOut">
              <a:rPr lang="fr-FR" smtClean="0"/>
              <a:t>09/05/17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43566-D96F-DB40-AAC5-213390B2F8B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6953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43566-D96F-DB40-AAC5-213390B2F8B8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692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43566-D96F-DB40-AAC5-213390B2F8B8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692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09/05/17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91429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09/05/17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0681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09/05/17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2730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09/05/17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58180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09/05/17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3627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09/05/17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7064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09/05/17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13838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09/05/17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62527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09/05/17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9902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09/05/17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8942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09/05/17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51575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3A134-F1C3-464B-BF47-54DC2DE08F52}" type="datetimeFigureOut">
              <a:rPr lang="en-US" smtClean="0"/>
              <a:t>09/05/17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48648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05275" y="4111402"/>
            <a:ext cx="6819249" cy="1673352"/>
          </a:xfrm>
        </p:spPr>
        <p:txBody>
          <a:bodyPr>
            <a:normAutofit/>
          </a:bodyPr>
          <a:lstStyle/>
          <a:p>
            <a:r>
              <a:rPr lang="fr-FR" sz="5400" dirty="0" smtClean="0">
                <a:latin typeface="Cracked"/>
                <a:cs typeface="Cracked"/>
              </a:rPr>
              <a:t>Intervalles en musique</a:t>
            </a:r>
            <a:endParaRPr lang="fr-FR" sz="5400" dirty="0">
              <a:latin typeface="Cracked"/>
              <a:cs typeface="Cracked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934647"/>
            <a:ext cx="8077200" cy="1499616"/>
          </a:xfrm>
        </p:spPr>
        <p:txBody>
          <a:bodyPr>
            <a:noAutofit/>
          </a:bodyPr>
          <a:lstStyle/>
          <a:p>
            <a:r>
              <a:rPr lang="fr-FR" sz="6600" dirty="0" smtClean="0">
                <a:latin typeface="Cracked"/>
                <a:cs typeface="Cracked"/>
              </a:rPr>
              <a:t>Activité </a:t>
            </a:r>
            <a:r>
              <a:rPr lang="fr-FR" sz="6600" dirty="0" smtClean="0">
                <a:latin typeface="Cracked"/>
                <a:cs typeface="Cracked"/>
              </a:rPr>
              <a:t>mentale 5</a:t>
            </a:r>
            <a:r>
              <a:rPr lang="fr-FR" sz="6600" baseline="30000" dirty="0" smtClean="0">
                <a:latin typeface="Cracked"/>
                <a:cs typeface="Cracked"/>
              </a:rPr>
              <a:t>ème</a:t>
            </a:r>
            <a:r>
              <a:rPr lang="fr-FR" sz="6600" dirty="0" smtClean="0">
                <a:latin typeface="Cracked"/>
                <a:cs typeface="Cracked"/>
              </a:rPr>
              <a:t> </a:t>
            </a:r>
            <a:endParaRPr lang="fr-FR" sz="6600" dirty="0">
              <a:latin typeface="Cracked"/>
              <a:cs typeface="Cracked"/>
            </a:endParaRPr>
          </a:p>
        </p:txBody>
      </p:sp>
    </p:spTree>
    <p:extLst>
      <p:ext uri="{BB962C8B-B14F-4D97-AF65-F5344CB8AC3E}">
        <p14:creationId xmlns:p14="http://schemas.microsoft.com/office/powerpoint/2010/main" val="726383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377977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sz="3600" dirty="0" smtClean="0">
                <a:latin typeface="Arial"/>
                <a:cs typeface="Arial"/>
              </a:rPr>
              <a:t>9</a:t>
            </a:r>
            <a:r>
              <a:rPr lang="fr-FR" sz="3600" dirty="0" smtClean="0">
                <a:latin typeface="Arial"/>
                <a:cs typeface="Arial"/>
              </a:rPr>
              <a:t>. Quelle est la seconde ascendante de</a:t>
            </a:r>
            <a:br>
              <a:rPr lang="fr-FR" sz="3600" dirty="0" smtClean="0">
                <a:latin typeface="Arial"/>
                <a:cs typeface="Arial"/>
              </a:rPr>
            </a:br>
            <a:r>
              <a:rPr lang="fr-FR" sz="3600" dirty="0" smtClean="0">
                <a:latin typeface="Arial"/>
                <a:cs typeface="Arial"/>
              </a:rPr>
              <a:t> ré? </a:t>
            </a:r>
            <a:endParaRPr lang="fr-FR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4235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377977"/>
            <a:ext cx="82296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sz="3600" dirty="0" smtClean="0">
                <a:latin typeface="Arial"/>
                <a:cs typeface="Arial"/>
              </a:rPr>
              <a:t>10</a:t>
            </a:r>
            <a:r>
              <a:rPr lang="fr-FR" sz="3600" dirty="0" smtClean="0">
                <a:latin typeface="Arial"/>
                <a:cs typeface="Arial"/>
              </a:rPr>
              <a:t>. Quelle est la sixte descendante de </a:t>
            </a:r>
            <a:br>
              <a:rPr lang="fr-FR" sz="3600" dirty="0" smtClean="0">
                <a:latin typeface="Arial"/>
                <a:cs typeface="Arial"/>
              </a:rPr>
            </a:br>
            <a:r>
              <a:rPr lang="fr-FR" sz="3600" dirty="0" smtClean="0">
                <a:latin typeface="Arial"/>
                <a:cs typeface="Arial"/>
              </a:rPr>
              <a:t>la? </a:t>
            </a:r>
            <a:endParaRPr lang="fr-FR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2822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1802" y="2305108"/>
            <a:ext cx="8077200" cy="1499616"/>
          </a:xfrm>
        </p:spPr>
        <p:txBody>
          <a:bodyPr>
            <a:noAutofit/>
          </a:bodyPr>
          <a:lstStyle/>
          <a:p>
            <a:r>
              <a:rPr lang="fr-FR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REPONSES</a:t>
            </a:r>
            <a:endParaRPr lang="fr-FR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642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600" dirty="0" smtClean="0">
                <a:latin typeface="Arial"/>
                <a:cs typeface="Arial"/>
              </a:rPr>
              <a:t>1. </a:t>
            </a:r>
            <a:r>
              <a:rPr lang="fr-FR" sz="3600" dirty="0" smtClean="0">
                <a:latin typeface="Arial"/>
                <a:cs typeface="Arial"/>
              </a:rPr>
              <a:t>Quel est l’intervalle suivant?</a:t>
            </a:r>
            <a:endParaRPr lang="fr-FR" sz="3600" dirty="0">
              <a:latin typeface="Arial"/>
              <a:cs typeface="Arial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/>
          <a:srcRect l="28189" t="17270" r="46867" b="53570"/>
          <a:stretch/>
        </p:blipFill>
        <p:spPr>
          <a:xfrm>
            <a:off x="2560018" y="2232278"/>
            <a:ext cx="3567897" cy="203984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039983" y="4272118"/>
            <a:ext cx="2539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latin typeface="Arial"/>
                <a:cs typeface="Arial"/>
              </a:rPr>
              <a:t>do   ré</a:t>
            </a:r>
            <a:endParaRPr lang="fr-FR" sz="5400" dirty="0">
              <a:latin typeface="Arial"/>
              <a:cs typeface="Arial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536851" y="5506292"/>
            <a:ext cx="6183518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600" dirty="0" smtClean="0">
                <a:latin typeface="Arial"/>
                <a:cs typeface="Arial"/>
              </a:rPr>
              <a:t>S</a:t>
            </a:r>
            <a:r>
              <a:rPr lang="fr-FR" sz="3600" dirty="0" smtClean="0">
                <a:latin typeface="Arial"/>
                <a:cs typeface="Arial"/>
              </a:rPr>
              <a:t>econde ascendante</a:t>
            </a:r>
            <a:endParaRPr lang="fr-FR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1794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600" dirty="0">
                <a:latin typeface="Arial"/>
                <a:cs typeface="Arial"/>
              </a:rPr>
              <a:t>2</a:t>
            </a:r>
            <a:r>
              <a:rPr lang="fr-FR" sz="3600" dirty="0" smtClean="0">
                <a:latin typeface="Arial"/>
                <a:cs typeface="Arial"/>
              </a:rPr>
              <a:t>. Quel est l’intervalle suivant?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039983" y="4272118"/>
            <a:ext cx="28057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>
                <a:latin typeface="Arial"/>
                <a:cs typeface="Arial"/>
              </a:rPr>
              <a:t>f</a:t>
            </a:r>
            <a:r>
              <a:rPr lang="fr-FR" sz="5400" dirty="0" smtClean="0">
                <a:latin typeface="Arial"/>
                <a:cs typeface="Arial"/>
              </a:rPr>
              <a:t>a       si</a:t>
            </a:r>
            <a:endParaRPr lang="fr-FR" sz="5400" dirty="0">
              <a:latin typeface="Arial"/>
              <a:cs typeface="Arial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l="74480" t="17791" b="56695"/>
          <a:stretch/>
        </p:blipFill>
        <p:spPr>
          <a:xfrm>
            <a:off x="2600334" y="2232278"/>
            <a:ext cx="4171718" cy="2039840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1536851" y="5506292"/>
            <a:ext cx="6183518" cy="1143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600" dirty="0" smtClean="0">
                <a:latin typeface="Arial"/>
                <a:cs typeface="Arial"/>
              </a:rPr>
              <a:t>Quarte ascendante</a:t>
            </a:r>
            <a:endParaRPr lang="fr-FR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4149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600" dirty="0">
                <a:latin typeface="Arial"/>
                <a:cs typeface="Arial"/>
              </a:rPr>
              <a:t>3</a:t>
            </a:r>
            <a:r>
              <a:rPr lang="fr-FR" sz="3600" dirty="0" smtClean="0">
                <a:latin typeface="Arial"/>
                <a:cs typeface="Arial"/>
              </a:rPr>
              <a:t>. Quel est l’intervalle suivant?</a:t>
            </a:r>
            <a:endParaRPr lang="fr-FR" sz="3600" dirty="0">
              <a:latin typeface="Arial"/>
              <a:cs typeface="Arial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l="51302" t="73167" r="23894" b="-2327"/>
          <a:stretch/>
        </p:blipFill>
        <p:spPr>
          <a:xfrm>
            <a:off x="2539861" y="2232278"/>
            <a:ext cx="3547740" cy="203984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039983" y="4272118"/>
            <a:ext cx="2539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latin typeface="Arial"/>
                <a:cs typeface="Arial"/>
              </a:rPr>
              <a:t>do   ré</a:t>
            </a:r>
            <a:endParaRPr lang="fr-FR" sz="5400" dirty="0">
              <a:latin typeface="Arial"/>
              <a:cs typeface="Arial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536851" y="5506292"/>
            <a:ext cx="6183518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600" dirty="0" smtClean="0">
                <a:latin typeface="Arial"/>
                <a:cs typeface="Arial"/>
              </a:rPr>
              <a:t>Septième descendante</a:t>
            </a:r>
            <a:endParaRPr lang="fr-FR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6780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600" dirty="0">
                <a:latin typeface="Arial"/>
                <a:cs typeface="Arial"/>
              </a:rPr>
              <a:t>4</a:t>
            </a:r>
            <a:r>
              <a:rPr lang="fr-FR" sz="3600" dirty="0" smtClean="0">
                <a:latin typeface="Arial"/>
                <a:cs typeface="Arial"/>
              </a:rPr>
              <a:t>. Quel est l’intervalle suivant?</a:t>
            </a:r>
            <a:endParaRPr lang="fr-FR" sz="3600" dirty="0">
              <a:latin typeface="Arial"/>
              <a:cs typeface="Arial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l="727" t="70840" r="71368"/>
          <a:stretch/>
        </p:blipFill>
        <p:spPr>
          <a:xfrm>
            <a:off x="2096392" y="2232278"/>
            <a:ext cx="3991209" cy="203984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039983" y="4272118"/>
            <a:ext cx="2539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latin typeface="Arial"/>
                <a:cs typeface="Arial"/>
              </a:rPr>
              <a:t>do   fa</a:t>
            </a:r>
            <a:endParaRPr lang="fr-FR" sz="5400" dirty="0">
              <a:latin typeface="Arial"/>
              <a:cs typeface="Arial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536851" y="5506292"/>
            <a:ext cx="6183518" cy="1143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600" dirty="0" smtClean="0">
                <a:latin typeface="Arial"/>
                <a:cs typeface="Arial"/>
              </a:rPr>
              <a:t>Quinte descendante</a:t>
            </a:r>
            <a:endParaRPr lang="fr-FR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5274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600" dirty="0" smtClean="0">
                <a:latin typeface="Arial"/>
                <a:cs typeface="Arial"/>
              </a:rPr>
              <a:t>5</a:t>
            </a:r>
            <a:r>
              <a:rPr lang="fr-FR" sz="3600" dirty="0" smtClean="0">
                <a:latin typeface="Arial"/>
                <a:cs typeface="Arial"/>
              </a:rPr>
              <a:t>. Quel est l’intervalle suivant?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039983" y="4272118"/>
            <a:ext cx="2539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>
                <a:latin typeface="Arial"/>
                <a:cs typeface="Arial"/>
              </a:rPr>
              <a:t>s</a:t>
            </a:r>
            <a:r>
              <a:rPr lang="fr-FR" sz="5400" dirty="0" smtClean="0">
                <a:latin typeface="Arial"/>
                <a:cs typeface="Arial"/>
              </a:rPr>
              <a:t>ol   mi</a:t>
            </a:r>
            <a:endParaRPr lang="fr-FR" sz="5400" dirty="0">
              <a:latin typeface="Arial"/>
              <a:cs typeface="Arial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t="27755" r="70482" b="46572"/>
          <a:stretch/>
        </p:blipFill>
        <p:spPr>
          <a:xfrm>
            <a:off x="2259347" y="2533501"/>
            <a:ext cx="3586363" cy="1738617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1536851" y="5506292"/>
            <a:ext cx="6183518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600" dirty="0" smtClean="0">
                <a:latin typeface="Arial"/>
                <a:cs typeface="Arial"/>
              </a:rPr>
              <a:t>S</a:t>
            </a:r>
            <a:r>
              <a:rPr lang="fr-FR" sz="3600" dirty="0" smtClean="0">
                <a:latin typeface="Arial"/>
                <a:cs typeface="Arial"/>
              </a:rPr>
              <a:t>ixte ascendante</a:t>
            </a:r>
            <a:endParaRPr lang="fr-FR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0828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248850"/>
            <a:ext cx="822960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sz="3600" dirty="0">
                <a:latin typeface="Arial"/>
                <a:cs typeface="Arial"/>
              </a:rPr>
              <a:t>6</a:t>
            </a:r>
            <a:r>
              <a:rPr lang="fr-FR" sz="3600" dirty="0" smtClean="0">
                <a:latin typeface="Arial"/>
                <a:cs typeface="Arial"/>
              </a:rPr>
              <a:t>. Quelle est la quinte ascendante de</a:t>
            </a:r>
            <a:br>
              <a:rPr lang="fr-FR" sz="3600" dirty="0" smtClean="0">
                <a:latin typeface="Arial"/>
                <a:cs typeface="Arial"/>
              </a:rPr>
            </a:br>
            <a:r>
              <a:rPr lang="fr-FR" sz="3600" dirty="0" smtClean="0">
                <a:latin typeface="Arial"/>
                <a:cs typeface="Arial"/>
              </a:rPr>
              <a:t> do? 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2726151" y="3631805"/>
            <a:ext cx="3462239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600" dirty="0">
                <a:latin typeface="Arial"/>
                <a:cs typeface="Arial"/>
              </a:rPr>
              <a:t>d</a:t>
            </a:r>
            <a:r>
              <a:rPr lang="fr-FR" sz="3600" dirty="0" smtClean="0">
                <a:latin typeface="Arial"/>
                <a:cs typeface="Arial"/>
              </a:rPr>
              <a:t>o-sol</a:t>
            </a:r>
            <a:endParaRPr lang="fr-FR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1383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1590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sz="3600" dirty="0" smtClean="0">
                <a:latin typeface="Arial"/>
                <a:cs typeface="Arial"/>
              </a:rPr>
              <a:t>7</a:t>
            </a:r>
            <a:r>
              <a:rPr lang="fr-FR" sz="3600" dirty="0" smtClean="0">
                <a:latin typeface="Arial"/>
                <a:cs typeface="Arial"/>
              </a:rPr>
              <a:t>. Quelle est la quarte ascendante de</a:t>
            </a:r>
            <a:br>
              <a:rPr lang="fr-FR" sz="3600" dirty="0" smtClean="0">
                <a:latin typeface="Arial"/>
                <a:cs typeface="Arial"/>
              </a:rPr>
            </a:br>
            <a:r>
              <a:rPr lang="fr-FR" sz="3600" dirty="0" smtClean="0">
                <a:latin typeface="Arial"/>
                <a:cs typeface="Arial"/>
              </a:rPr>
              <a:t>fa? 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2726151" y="3631805"/>
            <a:ext cx="3462239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600" dirty="0" err="1">
                <a:latin typeface="Arial"/>
                <a:cs typeface="Arial"/>
              </a:rPr>
              <a:t>f</a:t>
            </a:r>
            <a:r>
              <a:rPr lang="fr-FR" sz="3600" dirty="0" err="1" smtClean="0">
                <a:latin typeface="Arial"/>
                <a:cs typeface="Arial"/>
              </a:rPr>
              <a:t>a-si</a:t>
            </a:r>
            <a:endParaRPr lang="fr-FR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1707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600" dirty="0" smtClean="0">
                <a:latin typeface="Arial"/>
                <a:cs typeface="Arial"/>
              </a:rPr>
              <a:t>1. </a:t>
            </a:r>
            <a:r>
              <a:rPr lang="fr-FR" sz="3600" dirty="0" smtClean="0">
                <a:latin typeface="Arial"/>
                <a:cs typeface="Arial"/>
              </a:rPr>
              <a:t>Quel est l’intervalle suivant?</a:t>
            </a:r>
            <a:endParaRPr lang="fr-FR" sz="3600" dirty="0">
              <a:latin typeface="Arial"/>
              <a:cs typeface="Arial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/>
          <a:srcRect l="28189" t="17270" r="46867" b="53570"/>
          <a:stretch/>
        </p:blipFill>
        <p:spPr>
          <a:xfrm>
            <a:off x="2560018" y="2232278"/>
            <a:ext cx="3567897" cy="203984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039983" y="4272118"/>
            <a:ext cx="2539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latin typeface="Arial"/>
                <a:cs typeface="Arial"/>
              </a:rPr>
              <a:t>do   ré</a:t>
            </a:r>
            <a:endParaRPr lang="fr-FR" sz="5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4458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430656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sz="3600" dirty="0">
                <a:latin typeface="Arial"/>
                <a:cs typeface="Arial"/>
              </a:rPr>
              <a:t>8</a:t>
            </a:r>
            <a:r>
              <a:rPr lang="fr-FR" sz="3600" dirty="0" smtClean="0">
                <a:latin typeface="Arial"/>
                <a:cs typeface="Arial"/>
              </a:rPr>
              <a:t>. Quelle est la tierce descendante de</a:t>
            </a:r>
            <a:br>
              <a:rPr lang="fr-FR" sz="3600" dirty="0" smtClean="0">
                <a:latin typeface="Arial"/>
                <a:cs typeface="Arial"/>
              </a:rPr>
            </a:br>
            <a:r>
              <a:rPr lang="fr-FR" sz="3600" dirty="0" smtClean="0">
                <a:latin typeface="Arial"/>
                <a:cs typeface="Arial"/>
              </a:rPr>
              <a:t> sol? 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2726151" y="3631805"/>
            <a:ext cx="3462239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600" dirty="0" smtClean="0">
                <a:latin typeface="Arial"/>
                <a:cs typeface="Arial"/>
              </a:rPr>
              <a:t>s</a:t>
            </a:r>
            <a:r>
              <a:rPr lang="fr-FR" sz="3600" dirty="0" smtClean="0">
                <a:latin typeface="Arial"/>
                <a:cs typeface="Arial"/>
              </a:rPr>
              <a:t>ol-mi</a:t>
            </a:r>
            <a:endParaRPr lang="fr-FR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2830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06477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sz="3600" dirty="0" smtClean="0">
                <a:latin typeface="Arial"/>
                <a:cs typeface="Arial"/>
              </a:rPr>
              <a:t>9</a:t>
            </a:r>
            <a:r>
              <a:rPr lang="fr-FR" sz="3600" dirty="0" smtClean="0">
                <a:latin typeface="Arial"/>
                <a:cs typeface="Arial"/>
              </a:rPr>
              <a:t>. Quelle est la seconde ascendante de</a:t>
            </a:r>
            <a:br>
              <a:rPr lang="fr-FR" sz="3600" dirty="0" smtClean="0">
                <a:latin typeface="Arial"/>
                <a:cs typeface="Arial"/>
              </a:rPr>
            </a:br>
            <a:r>
              <a:rPr lang="fr-FR" sz="3600" dirty="0" smtClean="0">
                <a:latin typeface="Arial"/>
                <a:cs typeface="Arial"/>
              </a:rPr>
              <a:t> ré? 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2726151" y="3631805"/>
            <a:ext cx="3462239" cy="1143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600" dirty="0" err="1">
                <a:latin typeface="Arial"/>
                <a:cs typeface="Arial"/>
              </a:rPr>
              <a:t>r</a:t>
            </a:r>
            <a:r>
              <a:rPr lang="fr-FR" sz="3600" dirty="0" err="1" smtClean="0">
                <a:latin typeface="Arial"/>
                <a:cs typeface="Arial"/>
              </a:rPr>
              <a:t>é-mi</a:t>
            </a:r>
            <a:endParaRPr lang="fr-FR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5809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06477"/>
            <a:ext cx="82296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sz="3600" dirty="0" smtClean="0">
                <a:latin typeface="Arial"/>
                <a:cs typeface="Arial"/>
              </a:rPr>
              <a:t>10</a:t>
            </a:r>
            <a:r>
              <a:rPr lang="fr-FR" sz="3600" dirty="0" smtClean="0">
                <a:latin typeface="Arial"/>
                <a:cs typeface="Arial"/>
              </a:rPr>
              <a:t>. Quelle est la sixte descendante de </a:t>
            </a:r>
            <a:br>
              <a:rPr lang="fr-FR" sz="3600" dirty="0" smtClean="0">
                <a:latin typeface="Arial"/>
                <a:cs typeface="Arial"/>
              </a:rPr>
            </a:br>
            <a:r>
              <a:rPr lang="fr-FR" sz="3600" dirty="0" smtClean="0">
                <a:latin typeface="Arial"/>
                <a:cs typeface="Arial"/>
              </a:rPr>
              <a:t>la? 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2726151" y="3631805"/>
            <a:ext cx="3462239" cy="1143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600" dirty="0">
                <a:latin typeface="Arial"/>
                <a:cs typeface="Arial"/>
              </a:rPr>
              <a:t>l</a:t>
            </a:r>
            <a:r>
              <a:rPr lang="fr-FR" sz="3600" dirty="0" smtClean="0">
                <a:latin typeface="Arial"/>
                <a:cs typeface="Arial"/>
              </a:rPr>
              <a:t>a</a:t>
            </a:r>
            <a:r>
              <a:rPr lang="fr-FR" sz="3600" dirty="0" smtClean="0">
                <a:latin typeface="Arial"/>
                <a:cs typeface="Arial"/>
              </a:rPr>
              <a:t>-do</a:t>
            </a:r>
            <a:endParaRPr lang="fr-FR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4467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600" dirty="0">
                <a:latin typeface="Arial"/>
                <a:cs typeface="Arial"/>
              </a:rPr>
              <a:t>2</a:t>
            </a:r>
            <a:r>
              <a:rPr lang="fr-FR" sz="3600" dirty="0" smtClean="0">
                <a:latin typeface="Arial"/>
                <a:cs typeface="Arial"/>
              </a:rPr>
              <a:t>. Quel est l’intervalle suivant?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039983" y="4272118"/>
            <a:ext cx="28057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>
                <a:latin typeface="Arial"/>
                <a:cs typeface="Arial"/>
              </a:rPr>
              <a:t>f</a:t>
            </a:r>
            <a:r>
              <a:rPr lang="fr-FR" sz="5400" dirty="0" smtClean="0">
                <a:latin typeface="Arial"/>
                <a:cs typeface="Arial"/>
              </a:rPr>
              <a:t>a       si</a:t>
            </a:r>
            <a:endParaRPr lang="fr-FR" sz="5400" dirty="0">
              <a:latin typeface="Arial"/>
              <a:cs typeface="Arial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l="74480" t="17791" b="56695"/>
          <a:stretch/>
        </p:blipFill>
        <p:spPr>
          <a:xfrm>
            <a:off x="2600334" y="2232278"/>
            <a:ext cx="4171718" cy="203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028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600" dirty="0">
                <a:latin typeface="Arial"/>
                <a:cs typeface="Arial"/>
              </a:rPr>
              <a:t>3</a:t>
            </a:r>
            <a:r>
              <a:rPr lang="fr-FR" sz="3600" dirty="0" smtClean="0">
                <a:latin typeface="Arial"/>
                <a:cs typeface="Arial"/>
              </a:rPr>
              <a:t>. Quel est l’intervalle suivant?</a:t>
            </a:r>
            <a:endParaRPr lang="fr-FR" sz="3600" dirty="0">
              <a:latin typeface="Arial"/>
              <a:cs typeface="Arial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l="51302" t="73167" r="23894" b="-2327"/>
          <a:stretch/>
        </p:blipFill>
        <p:spPr>
          <a:xfrm>
            <a:off x="2539861" y="2232278"/>
            <a:ext cx="3547740" cy="203984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039983" y="4272118"/>
            <a:ext cx="2539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latin typeface="Arial"/>
                <a:cs typeface="Arial"/>
              </a:rPr>
              <a:t>do   ré</a:t>
            </a:r>
            <a:endParaRPr lang="fr-FR" sz="5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4028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600" dirty="0">
                <a:latin typeface="Arial"/>
                <a:cs typeface="Arial"/>
              </a:rPr>
              <a:t>4</a:t>
            </a:r>
            <a:r>
              <a:rPr lang="fr-FR" sz="3600" dirty="0" smtClean="0">
                <a:latin typeface="Arial"/>
                <a:cs typeface="Arial"/>
              </a:rPr>
              <a:t>. Quel est l’intervalle suivant?</a:t>
            </a:r>
            <a:endParaRPr lang="fr-FR" sz="3600" dirty="0">
              <a:latin typeface="Arial"/>
              <a:cs typeface="Arial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l="727" t="70840" r="71368"/>
          <a:stretch/>
        </p:blipFill>
        <p:spPr>
          <a:xfrm>
            <a:off x="2096392" y="2232278"/>
            <a:ext cx="3991209" cy="203984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039983" y="4272118"/>
            <a:ext cx="2539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latin typeface="Arial"/>
                <a:cs typeface="Arial"/>
              </a:rPr>
              <a:t>do   fa</a:t>
            </a:r>
            <a:endParaRPr lang="fr-FR" sz="5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039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600" dirty="0" smtClean="0">
                <a:latin typeface="Arial"/>
                <a:cs typeface="Arial"/>
              </a:rPr>
              <a:t>5</a:t>
            </a:r>
            <a:r>
              <a:rPr lang="fr-FR" sz="3600" dirty="0" smtClean="0">
                <a:latin typeface="Arial"/>
                <a:cs typeface="Arial"/>
              </a:rPr>
              <a:t>. Quel est l’intervalle suivant?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039983" y="4272118"/>
            <a:ext cx="2539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>
                <a:latin typeface="Arial"/>
                <a:cs typeface="Arial"/>
              </a:rPr>
              <a:t>s</a:t>
            </a:r>
            <a:r>
              <a:rPr lang="fr-FR" sz="5400" dirty="0" smtClean="0">
                <a:latin typeface="Arial"/>
                <a:cs typeface="Arial"/>
              </a:rPr>
              <a:t>ol   mi</a:t>
            </a:r>
            <a:endParaRPr lang="fr-FR" sz="5400" dirty="0">
              <a:latin typeface="Arial"/>
              <a:cs typeface="Arial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t="27755" r="70482" b="46572"/>
          <a:stretch/>
        </p:blipFill>
        <p:spPr>
          <a:xfrm>
            <a:off x="2259347" y="2533501"/>
            <a:ext cx="3586363" cy="173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707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377977"/>
            <a:ext cx="822960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sz="3600" dirty="0">
                <a:latin typeface="Arial"/>
                <a:cs typeface="Arial"/>
              </a:rPr>
              <a:t>6</a:t>
            </a:r>
            <a:r>
              <a:rPr lang="fr-FR" sz="3600" dirty="0" smtClean="0">
                <a:latin typeface="Arial"/>
                <a:cs typeface="Arial"/>
              </a:rPr>
              <a:t>. Quelle est la quinte ascendante de</a:t>
            </a:r>
            <a:br>
              <a:rPr lang="fr-FR" sz="3600" dirty="0" smtClean="0">
                <a:latin typeface="Arial"/>
                <a:cs typeface="Arial"/>
              </a:rPr>
            </a:br>
            <a:r>
              <a:rPr lang="fr-FR" sz="3600" dirty="0" smtClean="0">
                <a:latin typeface="Arial"/>
                <a:cs typeface="Arial"/>
              </a:rPr>
              <a:t> do? </a:t>
            </a:r>
            <a:endParaRPr lang="fr-FR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7348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377977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sz="3600" dirty="0" smtClean="0">
                <a:latin typeface="Arial"/>
                <a:cs typeface="Arial"/>
              </a:rPr>
              <a:t>7</a:t>
            </a:r>
            <a:r>
              <a:rPr lang="fr-FR" sz="3600" dirty="0" smtClean="0">
                <a:latin typeface="Arial"/>
                <a:cs typeface="Arial"/>
              </a:rPr>
              <a:t>. Quelle est la quarte ascendante de</a:t>
            </a:r>
            <a:br>
              <a:rPr lang="fr-FR" sz="3600" dirty="0" smtClean="0">
                <a:latin typeface="Arial"/>
                <a:cs typeface="Arial"/>
              </a:rPr>
            </a:br>
            <a:r>
              <a:rPr lang="fr-FR" sz="3600" dirty="0" smtClean="0">
                <a:latin typeface="Arial"/>
                <a:cs typeface="Arial"/>
              </a:rPr>
              <a:t>fa? </a:t>
            </a:r>
            <a:endParaRPr lang="fr-FR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7189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377977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sz="3600" dirty="0">
                <a:latin typeface="Arial"/>
                <a:cs typeface="Arial"/>
              </a:rPr>
              <a:t>8</a:t>
            </a:r>
            <a:r>
              <a:rPr lang="fr-FR" sz="3600" dirty="0" smtClean="0">
                <a:latin typeface="Arial"/>
                <a:cs typeface="Arial"/>
              </a:rPr>
              <a:t>. Quelle est la tierce descendante de</a:t>
            </a:r>
            <a:br>
              <a:rPr lang="fr-FR" sz="3600" dirty="0" smtClean="0">
                <a:latin typeface="Arial"/>
                <a:cs typeface="Arial"/>
              </a:rPr>
            </a:br>
            <a:r>
              <a:rPr lang="fr-FR" sz="3600" dirty="0" smtClean="0">
                <a:latin typeface="Arial"/>
                <a:cs typeface="Arial"/>
              </a:rPr>
              <a:t> sol? </a:t>
            </a:r>
            <a:endParaRPr lang="fr-FR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0390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204</Words>
  <Application>Microsoft Macintosh PowerPoint</Application>
  <PresentationFormat>Présentation à l'écran (4:3)</PresentationFormat>
  <Paragraphs>45</Paragraphs>
  <Slides>22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Intervalles en musique</vt:lpstr>
      <vt:lpstr>1. Quel est l’intervalle suivant?</vt:lpstr>
      <vt:lpstr>2. Quel est l’intervalle suivant?</vt:lpstr>
      <vt:lpstr>3. Quel est l’intervalle suivant?</vt:lpstr>
      <vt:lpstr>4. Quel est l’intervalle suivant?</vt:lpstr>
      <vt:lpstr>5. Quel est l’intervalle suivant?</vt:lpstr>
      <vt:lpstr>6. Quelle est la quinte ascendante de  do? </vt:lpstr>
      <vt:lpstr>7. Quelle est la quarte ascendante de fa? </vt:lpstr>
      <vt:lpstr>8. Quelle est la tierce descendante de  sol? </vt:lpstr>
      <vt:lpstr>9. Quelle est la seconde ascendante de  ré? </vt:lpstr>
      <vt:lpstr>10. Quelle est la sixte descendante de  la? </vt:lpstr>
      <vt:lpstr>Présentation PowerPoint</vt:lpstr>
      <vt:lpstr>1. Quel est l’intervalle suivant?</vt:lpstr>
      <vt:lpstr>2. Quel est l’intervalle suivant?</vt:lpstr>
      <vt:lpstr>3. Quel est l’intervalle suivant?</vt:lpstr>
      <vt:lpstr>4. Quel est l’intervalle suivant?</vt:lpstr>
      <vt:lpstr>5. Quel est l’intervalle suivant?</vt:lpstr>
      <vt:lpstr>6. Quelle est la quinte ascendante de  do? </vt:lpstr>
      <vt:lpstr>7. Quelle est la quarte ascendante de fa? </vt:lpstr>
      <vt:lpstr>8. Quelle est la tierce descendante de  sol? </vt:lpstr>
      <vt:lpstr>9. Quelle est la seconde ascendante de  ré? </vt:lpstr>
      <vt:lpstr>10. Quelle est la sixte descendante de  la?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Somme de relatifs</dc:title>
  <dc:creator>Eve Fonteneau</dc:creator>
  <cp:lastModifiedBy>Eve Fonteneau</cp:lastModifiedBy>
  <cp:revision>34</cp:revision>
  <dcterms:created xsi:type="dcterms:W3CDTF">2012-02-19T05:58:08Z</dcterms:created>
  <dcterms:modified xsi:type="dcterms:W3CDTF">2017-05-09T06:58:25Z</dcterms:modified>
</cp:coreProperties>
</file>