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8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267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95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14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97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75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71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26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29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51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56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59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89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C93B1-538F-A04F-9C9E-711E40E79BD5}" type="datetimeFigureOut">
              <a:rPr lang="fr-FR" smtClean="0"/>
              <a:t>18/11/21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B401-278B-4449-9432-F566F212A5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01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44903"/>
            <a:ext cx="7772400" cy="1470025"/>
          </a:xfrm>
        </p:spPr>
        <p:txBody>
          <a:bodyPr/>
          <a:lstStyle/>
          <a:p>
            <a:r>
              <a:rPr lang="fr-FR" dirty="0" smtClean="0"/>
              <a:t>Activité mentale</a:t>
            </a:r>
            <a:br>
              <a:rPr lang="fr-FR" dirty="0" smtClean="0"/>
            </a:br>
            <a:r>
              <a:rPr lang="fr-FR" dirty="0" smtClean="0"/>
              <a:t>6</a:t>
            </a:r>
            <a:r>
              <a:rPr lang="fr-FR" baseline="30000" dirty="0" smtClean="0"/>
              <a:t>ème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1400" y="3512721"/>
            <a:ext cx="7086600" cy="223884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NOMBRES ET CALCULS</a:t>
            </a:r>
          </a:p>
          <a:p>
            <a:r>
              <a:rPr lang="fr-FR" dirty="0" smtClean="0"/>
              <a:t>Nombres entiers</a:t>
            </a:r>
            <a:endParaRPr lang="fr-FR" dirty="0" smtClean="0"/>
          </a:p>
          <a:p>
            <a:r>
              <a:rPr lang="fr-FR" dirty="0" smtClean="0"/>
              <a:t>Ordre </a:t>
            </a:r>
            <a:r>
              <a:rPr lang="fr-FR" dirty="0" smtClean="0"/>
              <a:t>de grandeur d’une somme </a:t>
            </a:r>
            <a:endParaRPr lang="fr-FR" dirty="0" smtClean="0"/>
          </a:p>
          <a:p>
            <a:r>
              <a:rPr lang="fr-FR" dirty="0" smtClean="0"/>
              <a:t>ou </a:t>
            </a:r>
            <a:r>
              <a:rPr lang="fr-FR" dirty="0" smtClean="0"/>
              <a:t>d’une différence d’entiers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34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9.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9 </a:t>
            </a:r>
            <a:r>
              <a:rPr lang="fr-FR" sz="4000" dirty="0" smtClean="0"/>
              <a:t>958  + </a:t>
            </a:r>
            <a:r>
              <a:rPr lang="fr-FR" sz="4000" dirty="0" smtClean="0"/>
              <a:t>3 224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l’unité de mille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728877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10.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7 909    </a:t>
            </a:r>
            <a:r>
              <a:rPr lang="fr-FR" sz="4000" dirty="0"/>
              <a:t>-  </a:t>
            </a:r>
            <a:r>
              <a:rPr lang="fr-FR" sz="4000" dirty="0" smtClean="0"/>
              <a:t>   13</a:t>
            </a:r>
            <a:endParaRPr lang="fr-FR" sz="4000" dirty="0" smtClean="0"/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98643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36822" y="2029133"/>
            <a:ext cx="6125571" cy="2209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>
                <a:latin typeface="Corbel"/>
                <a:cs typeface="Corbel"/>
              </a:rPr>
              <a:t>Réponses</a:t>
            </a:r>
            <a:endParaRPr lang="fr-FR" sz="96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62028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4182" y="334187"/>
            <a:ext cx="8229600" cy="43666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dirty="0" smtClean="0"/>
              <a:t>1.</a:t>
            </a:r>
            <a:br>
              <a:rPr lang="fr-FR" sz="3200" dirty="0" smtClean="0"/>
            </a:br>
            <a:r>
              <a:rPr lang="fr-FR" sz="3200" dirty="0" smtClean="0"/>
              <a:t>Calcule l’ordre de grandeur de la somme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6 003 + 205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54182" y="5278582"/>
            <a:ext cx="8326582" cy="10155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6 000 + 200 = 6 200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56184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590825"/>
            <a:ext cx="8229600" cy="436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2.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149  -  31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dizaine</a:t>
            </a:r>
            <a:endParaRPr lang="fr-FR" sz="32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150 - 30 = 120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70801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5691" y="479987"/>
            <a:ext cx="8229600" cy="43666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3.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14 029  + 15 991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l’unité de mille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14 000 + 16 000 = 30 000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49706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5691" y="438425"/>
            <a:ext cx="8229600" cy="436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4.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100 613  </a:t>
            </a:r>
            <a:r>
              <a:rPr lang="fr-FR" sz="4000" dirty="0" smtClean="0"/>
              <a:t>-  </a:t>
            </a:r>
            <a:r>
              <a:rPr lang="fr-FR" sz="4000" dirty="0" smtClean="0"/>
              <a:t>285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100 600 - 300 = 100 300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63227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507698"/>
            <a:ext cx="8229600" cy="436663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5.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8 103 + 692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8 100 + 700 = 8 800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919136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549262"/>
            <a:ext cx="8229600" cy="43666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6.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46 083   -  25 850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l’unité de mille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46 000 – 26 000 =  20 000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89091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08709" y="369152"/>
            <a:ext cx="8229600" cy="43666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7.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203 122 + 587 692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 de mille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200 000 + 600 000 = 800 000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69144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4182" y="957642"/>
            <a:ext cx="8229600" cy="43666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dirty="0" smtClean="0"/>
              <a:t>1.</a:t>
            </a:r>
            <a:br>
              <a:rPr lang="fr-FR" sz="3200" dirty="0" smtClean="0"/>
            </a:br>
            <a:r>
              <a:rPr lang="fr-FR" sz="3200" dirty="0" smtClean="0"/>
              <a:t>Calcule l’ordre de grandeur de la somme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6 003 + 205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01640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369152"/>
            <a:ext cx="8229600" cy="436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8.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/>
              <a:t>1 499   </a:t>
            </a:r>
            <a:r>
              <a:rPr lang="fr-FR" sz="4000" dirty="0" smtClean="0"/>
              <a:t>-  </a:t>
            </a:r>
            <a:r>
              <a:rPr lang="fr-FR" sz="4000" dirty="0" smtClean="0"/>
              <a:t>103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1 500 - 100 = 1 400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506974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493844"/>
            <a:ext cx="8229600" cy="43666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9.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9 </a:t>
            </a:r>
            <a:r>
              <a:rPr lang="fr-FR" sz="4000" dirty="0" smtClean="0"/>
              <a:t>958  + </a:t>
            </a:r>
            <a:r>
              <a:rPr lang="fr-FR" sz="4000" dirty="0" smtClean="0"/>
              <a:t>3 224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l’unité de mille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10 000 + 3 000 = 13 000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457245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08709" y="521552"/>
            <a:ext cx="8229600" cy="436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10.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7 909   </a:t>
            </a:r>
            <a:r>
              <a:rPr lang="fr-FR" sz="4000" dirty="0" smtClean="0"/>
              <a:t>-  </a:t>
            </a:r>
            <a:r>
              <a:rPr lang="fr-FR" sz="4000" dirty="0"/>
              <a:t>1</a:t>
            </a:r>
            <a:r>
              <a:rPr lang="fr-FR" sz="4000" dirty="0" smtClean="0"/>
              <a:t>3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08709" y="5334001"/>
            <a:ext cx="8326582" cy="10155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7 900 - 00 = 7 900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4360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2.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149  -  31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dizaine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94253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3.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14 029  + 15 991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l’unité de mille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7525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4.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100 613   -  </a:t>
            </a:r>
            <a:r>
              <a:rPr lang="fr-FR" sz="4000" dirty="0" smtClean="0"/>
              <a:t>  285</a:t>
            </a:r>
            <a:endParaRPr lang="fr-FR" sz="4000" dirty="0" smtClean="0"/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6388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5.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8 103 + 692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6021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6.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46 083   -  25 850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l’unité de mille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1782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7.</a:t>
            </a:r>
          </a:p>
          <a:p>
            <a:r>
              <a:rPr lang="fr-FR" sz="3200" dirty="0" smtClean="0"/>
              <a:t>Calcule l’ordre de grandeur de la somme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 smtClean="0"/>
              <a:t>203 122 + 587 692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 de mille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61580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57200" y="895625"/>
            <a:ext cx="8229600" cy="43666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dirty="0" smtClean="0"/>
              <a:t>8.</a:t>
            </a:r>
          </a:p>
          <a:p>
            <a:r>
              <a:rPr lang="fr-FR" sz="3200" dirty="0" smtClean="0"/>
              <a:t>Calcule l’ordre de grandeur de la différence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dirty="0"/>
              <a:t>1 499    - </a:t>
            </a:r>
            <a:r>
              <a:rPr lang="fr-FR" sz="4000" dirty="0" smtClean="0"/>
              <a:t>    </a:t>
            </a:r>
            <a:r>
              <a:rPr lang="fr-FR" sz="4000" dirty="0" smtClean="0"/>
              <a:t>103</a:t>
            </a:r>
          </a:p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à la centaine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1533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255</Words>
  <Application>Microsoft Macintosh PowerPoint</Application>
  <PresentationFormat>Présentation à l'écran (4:3)</PresentationFormat>
  <Paragraphs>80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Activité mentale 6ème</vt:lpstr>
      <vt:lpstr>1. Calcule l’ordre de grandeur de la somme  6 003 + 205  à la centaine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1. Calcule l’ordre de grandeur de la somme  6 003 + 205  à la centaine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 6ème</dc:title>
  <dc:creator>Eve Fonteneau</dc:creator>
  <cp:lastModifiedBy>Eve Fonteneau</cp:lastModifiedBy>
  <cp:revision>58</cp:revision>
  <dcterms:created xsi:type="dcterms:W3CDTF">2014-05-19T23:37:17Z</dcterms:created>
  <dcterms:modified xsi:type="dcterms:W3CDTF">2021-11-18T07:10:39Z</dcterms:modified>
</cp:coreProperties>
</file>