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50" r:id="rId1"/>
  </p:sldMasterIdLst>
  <p:notesMasterIdLst>
    <p:notesMasterId r:id="rId26"/>
  </p:notesMasterIdLst>
  <p:sldIdLst>
    <p:sldId id="256" r:id="rId2"/>
    <p:sldId id="345" r:id="rId3"/>
    <p:sldId id="340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44" r:id="rId25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16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80EFA69D-2D02-4CBB-91C2-188604F30033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15406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4AB636C-A2C8-491B-9B08-CF07A570807A}" type="slidenum">
              <a:rPr lang="fr-FR" altLang="fr-FR" sz="1200"/>
              <a:pPr/>
              <a:t>1</a:t>
            </a:fld>
            <a:endParaRPr lang="fr-FR" altLang="fr-FR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11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12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14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15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16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17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18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19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20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21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3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22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23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4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5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6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7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8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9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19FE62A-C764-45C6-856D-0309AEA9968D}" type="slidenum">
              <a:rPr lang="fr-FR" altLang="fr-FR" sz="1200"/>
              <a:pPr/>
              <a:t>10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EDDECA-9E5C-47E2-96AF-C2C8BB9EBAC0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6270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8A99C-8EC5-4A56-9BE1-4D4FC0EE219B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7893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E26FD-9FDF-4800-B83D-B09B7ACFAEFD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3037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CC8A9-62E5-41E0-9F68-A555E96D4EF3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657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34239-7E64-4142-AF88-38BA39DE86CA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3927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C36D0-6DDF-4319-AA89-F84FED33E759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9497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900B7-A3B9-4A0B-A5E5-3C8465E2E5F8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2035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EF99E-A583-48BB-891E-237E95F7DAEC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4562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DBC74-5BFD-4EC1-A39B-CFDE4FE0013E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8786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F2C8-87B7-44FC-BFB4-1121A768B813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7127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41DA1-A4C8-4A49-9015-AA00AC28B0C9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9924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8D3D02C0-6100-419C-8EED-4BF1D25D240C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2362200"/>
          </a:xfrm>
          <a:noFill/>
          <a:ln cap="flat">
            <a:noFill/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fr-FR" altLang="fr-FR" sz="6000" dirty="0" smtClean="0">
                <a:solidFill>
                  <a:srgbClr val="000000"/>
                </a:solidFill>
                <a:latin typeface="Corbel"/>
                <a:ea typeface="ＭＳ Ｐゴシック" pitchFamily="34" charset="-128"/>
                <a:cs typeface="Corbel"/>
              </a:rPr>
              <a:t>Activité mentale </a:t>
            </a:r>
            <a:br>
              <a:rPr lang="fr-FR" altLang="fr-FR" sz="6000" dirty="0" smtClean="0">
                <a:solidFill>
                  <a:srgbClr val="000000"/>
                </a:solidFill>
                <a:latin typeface="Corbel"/>
                <a:ea typeface="ＭＳ Ｐゴシック" pitchFamily="34" charset="-128"/>
                <a:cs typeface="Corbel"/>
              </a:rPr>
            </a:br>
            <a:r>
              <a:rPr lang="fr-FR" altLang="fr-FR" sz="6000" dirty="0" smtClean="0">
                <a:solidFill>
                  <a:srgbClr val="000000"/>
                </a:solidFill>
                <a:latin typeface="Corbel"/>
                <a:ea typeface="ＭＳ Ｐゴシック" pitchFamily="34" charset="-128"/>
                <a:cs typeface="Corbel"/>
              </a:rPr>
              <a:t>6</a:t>
            </a:r>
            <a:r>
              <a:rPr lang="fr-FR" altLang="fr-FR" sz="6000" baseline="30000" dirty="0" smtClean="0">
                <a:solidFill>
                  <a:srgbClr val="000000"/>
                </a:solidFill>
                <a:latin typeface="Corbel"/>
                <a:ea typeface="ＭＳ Ｐゴシック" pitchFamily="34" charset="-128"/>
                <a:cs typeface="Corbel"/>
              </a:rPr>
              <a:t>ème</a:t>
            </a:r>
            <a:r>
              <a:rPr lang="fr-FR" altLang="fr-FR" sz="6000" dirty="0" smtClean="0">
                <a:solidFill>
                  <a:srgbClr val="000000"/>
                </a:solidFill>
                <a:latin typeface="Corbel"/>
                <a:ea typeface="ＭＳ Ｐゴシック" pitchFamily="34" charset="-128"/>
                <a:cs typeface="Corbel"/>
              </a:rPr>
              <a:t> </a:t>
            </a:r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3717032"/>
            <a:ext cx="7704856" cy="1944216"/>
          </a:xfrm>
          <a:solidFill>
            <a:srgbClr val="FFFFFF"/>
          </a:solidFill>
          <a:ln cap="flat">
            <a:solidFill>
              <a:srgbClr val="FFFFFF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fr-FR" dirty="0" smtClean="0">
                <a:solidFill>
                  <a:srgbClr val="4B4582"/>
                </a:solidFill>
                <a:latin typeface="Candara" charset="0"/>
                <a:ea typeface="+mn-ea"/>
                <a:cs typeface="+mn-cs"/>
              </a:rPr>
              <a:t>NOMBRES ET CALCULS : Fraction </a:t>
            </a:r>
          </a:p>
          <a:p>
            <a:pPr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fr-FR" dirty="0" smtClean="0">
                <a:solidFill>
                  <a:srgbClr val="4B4582"/>
                </a:solidFill>
                <a:latin typeface="Candara" charset="0"/>
                <a:ea typeface="+mn-ea"/>
                <a:cs typeface="+mn-cs"/>
              </a:rPr>
              <a:t>Compléter une </a:t>
            </a:r>
            <a:r>
              <a:rPr lang="fr-FR" dirty="0" smtClean="0">
                <a:solidFill>
                  <a:srgbClr val="4B4582"/>
                </a:solidFill>
                <a:latin typeface="Candara" charset="0"/>
                <a:ea typeface="+mn-ea"/>
                <a:cs typeface="+mn-cs"/>
              </a:rPr>
              <a:t>multiplication </a:t>
            </a:r>
            <a:r>
              <a:rPr lang="fr-FR" dirty="0" smtClean="0">
                <a:solidFill>
                  <a:srgbClr val="4B4582"/>
                </a:solidFill>
                <a:latin typeface="Candara" charset="0"/>
                <a:ea typeface="+mn-ea"/>
                <a:cs typeface="+mn-cs"/>
              </a:rPr>
              <a:t>à </a:t>
            </a:r>
            <a:r>
              <a:rPr lang="fr-FR" dirty="0" smtClean="0">
                <a:solidFill>
                  <a:srgbClr val="4B4582"/>
                </a:solidFill>
                <a:latin typeface="Candara" charset="0"/>
                <a:ea typeface="+mn-ea"/>
                <a:cs typeface="+mn-cs"/>
              </a:rPr>
              <a:t>trou</a:t>
            </a:r>
          </a:p>
          <a:p>
            <a:pPr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fr-FR" dirty="0">
                <a:solidFill>
                  <a:srgbClr val="4B4582"/>
                </a:solidFill>
                <a:latin typeface="Candara" charset="0"/>
                <a:ea typeface="+mn-ea"/>
                <a:cs typeface="+mn-cs"/>
              </a:rPr>
              <a:t>a</a:t>
            </a:r>
            <a:r>
              <a:rPr lang="fr-FR" dirty="0" smtClean="0">
                <a:solidFill>
                  <a:srgbClr val="4B4582"/>
                </a:solidFill>
                <a:latin typeface="Candara" charset="0"/>
                <a:ea typeface="+mn-ea"/>
                <a:cs typeface="+mn-cs"/>
              </a:rPr>
              <a:t>vec un entier ou une fraction</a:t>
            </a:r>
            <a:endParaRPr lang="fr-FR" dirty="0" smtClean="0">
              <a:solidFill>
                <a:srgbClr val="4B4582"/>
              </a:solidFill>
              <a:latin typeface="Candara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8.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10  x  ?  =  93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673737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80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rgbClr val="000000"/>
                </a:solidFill>
                <a:latin typeface="Candara" charset="0"/>
              </a:rPr>
              <a:t>9</a:t>
            </a: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25  x  ?  =  25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673737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12360" y="5805488"/>
            <a:ext cx="936353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10.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17  x  ?  =  19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673737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Résultat de recherche d'images pour &quot;réponses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41"/>
          <a:stretch/>
        </p:blipFill>
        <p:spPr bwMode="auto">
          <a:xfrm>
            <a:off x="971600" y="620688"/>
            <a:ext cx="6564733" cy="335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44427" y="4581128"/>
            <a:ext cx="4031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REPONSES</a:t>
            </a:r>
            <a:endParaRPr lang="fr-F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1339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8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rgbClr val="000000"/>
                </a:solidFill>
                <a:latin typeface="Candara" charset="0"/>
              </a:rPr>
              <a:t>1. 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4  x  ?  =  20</a:t>
            </a:r>
            <a:endParaRPr lang="fr-FR" sz="6600" dirty="0"/>
          </a:p>
        </p:txBody>
      </p:sp>
      <p:sp>
        <p:nvSpPr>
          <p:cNvPr id="4" name="ZoneTexte 3"/>
          <p:cNvSpPr txBox="1"/>
          <p:nvPr/>
        </p:nvSpPr>
        <p:spPr>
          <a:xfrm>
            <a:off x="3779912" y="2348880"/>
            <a:ext cx="1152128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5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3090216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2.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63688" y="2348880"/>
            <a:ext cx="5904656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7</a:t>
            </a:r>
            <a:r>
              <a:rPr lang="fr-FR" sz="6600" dirty="0" smtClean="0"/>
              <a:t>  x     ?  =  20</a:t>
            </a:r>
            <a:endParaRPr lang="fr-FR" sz="66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544221"/>
              </p:ext>
            </p:extLst>
          </p:nvPr>
        </p:nvGraphicFramePr>
        <p:xfrm>
          <a:off x="3779912" y="2060848"/>
          <a:ext cx="1368152" cy="2194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</a:tblGrid>
              <a:tr h="619956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fr-FR" sz="6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19956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6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218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80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rgbClr val="000000"/>
                </a:solidFill>
                <a:latin typeface="Candara" charset="0"/>
              </a:rPr>
              <a:t>3</a:t>
            </a: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9</a:t>
            </a:r>
            <a:r>
              <a:rPr lang="fr-FR" sz="6600" dirty="0" smtClean="0"/>
              <a:t>  x  ?  =  72</a:t>
            </a:r>
            <a:endParaRPr lang="fr-FR" sz="6600" dirty="0"/>
          </a:p>
        </p:txBody>
      </p:sp>
      <p:sp>
        <p:nvSpPr>
          <p:cNvPr id="4" name="ZoneTexte 3"/>
          <p:cNvSpPr txBox="1"/>
          <p:nvPr/>
        </p:nvSpPr>
        <p:spPr>
          <a:xfrm>
            <a:off x="3779912" y="2348880"/>
            <a:ext cx="1152128" cy="110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311185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80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rgbClr val="000000"/>
                </a:solidFill>
                <a:latin typeface="Candara" charset="0"/>
              </a:rPr>
              <a:t>4</a:t>
            </a: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?</a:t>
            </a:r>
            <a:r>
              <a:rPr lang="fr-FR" sz="6600" dirty="0" smtClean="0"/>
              <a:t>  x  8  =  13</a:t>
            </a:r>
            <a:endParaRPr lang="fr-FR" sz="66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377547"/>
              </p:ext>
            </p:extLst>
          </p:nvPr>
        </p:nvGraphicFramePr>
        <p:xfrm>
          <a:off x="1763688" y="2060848"/>
          <a:ext cx="1463824" cy="2194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824"/>
              </a:tblGrid>
              <a:tr h="619956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fr-FR" sz="6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19956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6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358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80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rgbClr val="000000"/>
                </a:solidFill>
                <a:latin typeface="Candara" charset="0"/>
              </a:rPr>
              <a:t>5</a:t>
            </a: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7</a:t>
            </a:r>
            <a:r>
              <a:rPr lang="fr-FR" sz="6600" dirty="0" smtClean="0"/>
              <a:t>  x  ?  =  63</a:t>
            </a:r>
            <a:endParaRPr lang="fr-FR" sz="6600" dirty="0"/>
          </a:p>
        </p:txBody>
      </p:sp>
      <p:sp>
        <p:nvSpPr>
          <p:cNvPr id="4" name="ZoneTexte 3"/>
          <p:cNvSpPr txBox="1"/>
          <p:nvPr/>
        </p:nvSpPr>
        <p:spPr>
          <a:xfrm>
            <a:off x="3779912" y="2348880"/>
            <a:ext cx="1152128" cy="11079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651712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8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rgbClr val="000000"/>
                </a:solidFill>
                <a:latin typeface="Candara" charset="0"/>
              </a:rPr>
              <a:t>6</a:t>
            </a: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11  x   ?  =  88</a:t>
            </a:r>
            <a:endParaRPr lang="fr-FR" sz="6600" dirty="0"/>
          </a:p>
        </p:txBody>
      </p:sp>
      <p:sp>
        <p:nvSpPr>
          <p:cNvPr id="4" name="ZoneTexte 3"/>
          <p:cNvSpPr txBox="1"/>
          <p:nvPr/>
        </p:nvSpPr>
        <p:spPr>
          <a:xfrm>
            <a:off x="3995936" y="2348880"/>
            <a:ext cx="1152128" cy="11079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902266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4" descr="Résultat de recherche d'images pour &quot;question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196975"/>
            <a:ext cx="760412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7.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59632" y="2348880"/>
            <a:ext cx="6480720" cy="110799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?</a:t>
            </a:r>
            <a:r>
              <a:rPr lang="fr-FR" sz="6600" dirty="0" smtClean="0"/>
              <a:t>  x  13  =  50</a:t>
            </a:r>
            <a:endParaRPr lang="fr-FR" sz="66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759367"/>
              </p:ext>
            </p:extLst>
          </p:nvPr>
        </p:nvGraphicFramePr>
        <p:xfrm>
          <a:off x="1547664" y="2060848"/>
          <a:ext cx="1391816" cy="2194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816"/>
              </a:tblGrid>
              <a:tr h="619956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fr-FR" sz="6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19956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fr-FR" sz="6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02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8.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10  x     ?   =  93</a:t>
            </a:r>
            <a:endParaRPr lang="fr-FR" sz="66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17862"/>
              </p:ext>
            </p:extLst>
          </p:nvPr>
        </p:nvGraphicFramePr>
        <p:xfrm>
          <a:off x="3707904" y="2060848"/>
          <a:ext cx="1656184" cy="2194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</a:tblGrid>
              <a:tr h="619956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fr-FR" sz="6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19956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6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826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80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rgbClr val="000000"/>
                </a:solidFill>
                <a:latin typeface="Candara" charset="0"/>
              </a:rPr>
              <a:t>9</a:t>
            </a: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25  x   ?  =  25</a:t>
            </a:r>
            <a:endParaRPr lang="fr-FR" sz="6600" dirty="0"/>
          </a:p>
        </p:txBody>
      </p:sp>
      <p:sp>
        <p:nvSpPr>
          <p:cNvPr id="4" name="ZoneTexte 3"/>
          <p:cNvSpPr txBox="1"/>
          <p:nvPr/>
        </p:nvSpPr>
        <p:spPr>
          <a:xfrm>
            <a:off x="3995936" y="2348880"/>
            <a:ext cx="1152128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12707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12360" y="5805488"/>
            <a:ext cx="936353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10.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17  x     ?  =  19</a:t>
            </a:r>
            <a:endParaRPr lang="fr-FR" sz="66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580591"/>
              </p:ext>
            </p:extLst>
          </p:nvPr>
        </p:nvGraphicFramePr>
        <p:xfrm>
          <a:off x="3851920" y="1988840"/>
          <a:ext cx="1440160" cy="2194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</a:tblGrid>
              <a:tr h="619956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fr-FR" sz="6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19956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fr-FR" sz="6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419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u contenu 2"/>
          <p:cNvSpPr>
            <a:spLocks noGrp="1"/>
          </p:cNvSpPr>
          <p:nvPr>
            <p:ph idx="1"/>
          </p:nvPr>
        </p:nvSpPr>
        <p:spPr>
          <a:xfrm>
            <a:off x="1476375" y="2563813"/>
            <a:ext cx="6899275" cy="2233339"/>
          </a:xfrm>
        </p:spPr>
        <p:txBody>
          <a:bodyPr/>
          <a:lstStyle/>
          <a:p>
            <a:pPr marL="0" indent="0" algn="ctr" eaLnBrk="1" hangingPunct="1">
              <a:buFont typeface="Candara" pitchFamily="34" charset="0"/>
              <a:buNone/>
            </a:pPr>
            <a:r>
              <a:rPr lang="fr-FR" altLang="fr-FR" sz="9000" dirty="0" smtClean="0">
                <a:latin typeface="Corbel"/>
                <a:cs typeface="Corbel"/>
              </a:rPr>
              <a:t>Fin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8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rgbClr val="000000"/>
                </a:solidFill>
                <a:latin typeface="Candara" charset="0"/>
              </a:rPr>
              <a:t>1. 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4  x  ?  =  20</a:t>
            </a:r>
            <a:endParaRPr lang="fr-FR" sz="6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2.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7</a:t>
            </a:r>
            <a:r>
              <a:rPr lang="fr-FR" sz="6600" dirty="0" smtClean="0"/>
              <a:t>  x  ?  =  20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673737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80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rgbClr val="000000"/>
                </a:solidFill>
                <a:latin typeface="Candara" charset="0"/>
              </a:rPr>
              <a:t>3</a:t>
            </a: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9</a:t>
            </a:r>
            <a:r>
              <a:rPr lang="fr-FR" sz="6600" dirty="0" smtClean="0"/>
              <a:t>  x  ?  =  72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673737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80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rgbClr val="000000"/>
                </a:solidFill>
                <a:latin typeface="Candara" charset="0"/>
              </a:rPr>
              <a:t>4</a:t>
            </a: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?</a:t>
            </a:r>
            <a:r>
              <a:rPr lang="fr-FR" sz="6600" dirty="0" smtClean="0"/>
              <a:t>  x  8  =  13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673737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80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rgbClr val="000000"/>
                </a:solidFill>
                <a:latin typeface="Candara" charset="0"/>
              </a:rPr>
              <a:t>5</a:t>
            </a: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7</a:t>
            </a:r>
            <a:r>
              <a:rPr lang="fr-FR" sz="6600" dirty="0" smtClean="0"/>
              <a:t>  x  ?  =  63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673737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8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rgbClr val="000000"/>
                </a:solidFill>
                <a:latin typeface="Candara" charset="0"/>
              </a:rPr>
              <a:t>6</a:t>
            </a: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11  x  ?  =  88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673737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01013" y="5805488"/>
            <a:ext cx="6477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defRPr/>
            </a:pPr>
            <a:r>
              <a:rPr lang="fr-FR" sz="4000" dirty="0" smtClean="0">
                <a:solidFill>
                  <a:srgbClr val="000000"/>
                </a:solidFill>
                <a:latin typeface="Candara" charset="0"/>
              </a:rPr>
              <a:t>7.  </a:t>
            </a:r>
            <a:endParaRPr lang="fr-FR" sz="4000" dirty="0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19672" y="2348880"/>
            <a:ext cx="5904656" cy="110799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600" dirty="0"/>
              <a:t>?</a:t>
            </a:r>
            <a:r>
              <a:rPr lang="fr-FR" sz="6600" dirty="0" smtClean="0"/>
              <a:t>  x  13  =  50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673737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</TotalTime>
  <Words>196</Words>
  <Application>Microsoft Macintosh PowerPoint</Application>
  <PresentationFormat>Présentation à l'écran (4:3)</PresentationFormat>
  <Paragraphs>82</Paragraphs>
  <Slides>24</Slides>
  <Notes>21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Activité mentale  6ème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Utilisateur de la version d'évaluation de Office 2004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 mental</dc:title>
  <dc:creator>Utilisateur de la version d'évaluation de Office 2004</dc:creator>
  <cp:lastModifiedBy>Eve Fonteneau</cp:lastModifiedBy>
  <cp:revision>227</cp:revision>
  <dcterms:created xsi:type="dcterms:W3CDTF">2009-10-15T20:25:56Z</dcterms:created>
  <dcterms:modified xsi:type="dcterms:W3CDTF">2021-12-14T09:17:31Z</dcterms:modified>
</cp:coreProperties>
</file>