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92" r:id="rId7"/>
    <p:sldId id="262" r:id="rId8"/>
    <p:sldId id="278" r:id="rId9"/>
    <p:sldId id="279" r:id="rId10"/>
    <p:sldId id="280" r:id="rId11"/>
    <p:sldId id="281" r:id="rId12"/>
    <p:sldId id="267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473" autoAdjust="0"/>
  </p:normalViewPr>
  <p:slideViewPr>
    <p:cSldViewPr snapToGrid="0" snapToObjects="1">
      <p:cViewPr>
        <p:scale>
          <a:sx n="90" d="100"/>
          <a:sy n="90" d="100"/>
        </p:scale>
        <p:origin x="-58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01/05/22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D0C7-D88B-0E4A-A97A-4581B383EBA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29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01/05/22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71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01/05/22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507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01/05/22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624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01/05/22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01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01/05/22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04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01/05/22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51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01/05/22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20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01/05/22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385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01/05/22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88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EF95-573D-B04A-B39B-FA4E8E3CB422}" type="datetimeFigureOut">
              <a:rPr lang="fr-FR" smtClean="0"/>
              <a:t>01/05/22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74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4EF95-573D-B04A-B39B-FA4E8E3CB422}" type="datetimeFigureOut">
              <a:rPr lang="fr-FR" smtClean="0"/>
              <a:t>01/05/22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B7C09-EA7F-914B-84E2-2974DFE2C3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94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Activité mentale</a:t>
            </a:r>
            <a:br>
              <a:rPr lang="fr-FR" dirty="0" smtClean="0"/>
            </a:br>
            <a:r>
              <a:rPr lang="fr-FR" dirty="0" smtClean="0"/>
              <a:t>5ème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Lecture des coordonnées d’un </a:t>
            </a:r>
            <a:r>
              <a:rPr lang="fr-FR" dirty="0" smtClean="0"/>
              <a:t>point</a:t>
            </a:r>
          </a:p>
          <a:p>
            <a:r>
              <a:rPr lang="fr-FR" dirty="0" smtClean="0"/>
              <a:t>5-Scratch 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9201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9</a:t>
            </a:r>
            <a:r>
              <a:rPr lang="fr-FR" sz="3200" dirty="0" smtClean="0"/>
              <a:t>. Quelles sont les coordonnées du point </a:t>
            </a:r>
            <a:r>
              <a:rPr lang="fr-FR" sz="3200" dirty="0"/>
              <a:t>K</a:t>
            </a:r>
            <a:r>
              <a:rPr lang="fr-FR" sz="3200" dirty="0" smtClean="0"/>
              <a:t>?</a:t>
            </a:r>
            <a:endParaRPr lang="fr-FR" sz="3200" dirty="0"/>
          </a:p>
        </p:txBody>
      </p:sp>
      <p:grpSp>
        <p:nvGrpSpPr>
          <p:cNvPr id="8" name="Grouper 7"/>
          <p:cNvGrpSpPr/>
          <p:nvPr/>
        </p:nvGrpSpPr>
        <p:grpSpPr>
          <a:xfrm>
            <a:off x="1100667" y="1056170"/>
            <a:ext cx="7154333" cy="5694101"/>
            <a:chOff x="1100667" y="1056170"/>
            <a:chExt cx="7154333" cy="5694101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667" y="1449211"/>
              <a:ext cx="7154333" cy="5301060"/>
            </a:xfrm>
            <a:prstGeom prst="rect">
              <a:avLst/>
            </a:prstGeom>
          </p:spPr>
        </p:pic>
        <p:sp>
          <p:nvSpPr>
            <p:cNvPr id="39" name="ZoneTexte 38"/>
            <p:cNvSpPr txBox="1"/>
            <p:nvPr/>
          </p:nvSpPr>
          <p:spPr>
            <a:xfrm>
              <a:off x="1580446" y="1056170"/>
              <a:ext cx="138693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 smtClean="0">
                  <a:solidFill>
                    <a:srgbClr val="FF0000"/>
                  </a:solidFill>
                </a:rPr>
                <a:t>+</a:t>
              </a:r>
            </a:p>
            <a:p>
              <a:r>
                <a:rPr lang="fr-FR" sz="4400" dirty="0" smtClean="0">
                  <a:solidFill>
                    <a:srgbClr val="FF0000"/>
                  </a:solidFill>
                </a:rPr>
                <a:t>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152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10. Quelles sont les coordonnées du point L?</a:t>
            </a:r>
            <a:endParaRPr lang="fr-FR" sz="3200" dirty="0"/>
          </a:p>
        </p:txBody>
      </p:sp>
      <p:grpSp>
        <p:nvGrpSpPr>
          <p:cNvPr id="8" name="Grouper 7"/>
          <p:cNvGrpSpPr/>
          <p:nvPr/>
        </p:nvGrpSpPr>
        <p:grpSpPr>
          <a:xfrm>
            <a:off x="1100667" y="1449211"/>
            <a:ext cx="7394220" cy="5301060"/>
            <a:chOff x="1100667" y="1449211"/>
            <a:chExt cx="7394220" cy="530106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667" y="1449211"/>
              <a:ext cx="7154333" cy="5301060"/>
            </a:xfrm>
            <a:prstGeom prst="rect">
              <a:avLst/>
            </a:prstGeom>
          </p:spPr>
        </p:pic>
        <p:sp>
          <p:nvSpPr>
            <p:cNvPr id="39" name="ZoneTexte 38"/>
            <p:cNvSpPr txBox="1"/>
            <p:nvPr/>
          </p:nvSpPr>
          <p:spPr>
            <a:xfrm>
              <a:off x="7107953" y="1600460"/>
              <a:ext cx="138693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 smtClean="0">
                  <a:solidFill>
                    <a:srgbClr val="FF0000"/>
                  </a:solidFill>
                </a:rPr>
                <a:t>L+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152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46174"/>
            <a:ext cx="8229600" cy="18834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9600" dirty="0" smtClean="0">
                <a:cs typeface="Chalkduster"/>
              </a:rPr>
              <a:t>Réponses</a:t>
            </a:r>
            <a:endParaRPr lang="fr-FR" sz="9600" dirty="0"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561477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1. Quelles sont les coordonnées du point A?</a:t>
            </a:r>
            <a:endParaRPr lang="fr-FR" sz="3200" dirty="0"/>
          </a:p>
        </p:txBody>
      </p:sp>
      <p:grpSp>
        <p:nvGrpSpPr>
          <p:cNvPr id="7" name="Grouper 6"/>
          <p:cNvGrpSpPr/>
          <p:nvPr/>
        </p:nvGrpSpPr>
        <p:grpSpPr>
          <a:xfrm>
            <a:off x="0" y="1319424"/>
            <a:ext cx="9948655" cy="7140775"/>
            <a:chOff x="0" y="658738"/>
            <a:chExt cx="9948655" cy="7140775"/>
          </a:xfrm>
        </p:grpSpPr>
        <p:grpSp>
          <p:nvGrpSpPr>
            <p:cNvPr id="3" name="Grouper 2"/>
            <p:cNvGrpSpPr/>
            <p:nvPr/>
          </p:nvGrpSpPr>
          <p:grpSpPr>
            <a:xfrm>
              <a:off x="0" y="658738"/>
              <a:ext cx="9948655" cy="7140775"/>
              <a:chOff x="1270000" y="2207530"/>
              <a:chExt cx="6506992" cy="4650470"/>
            </a:xfrm>
          </p:grpSpPr>
          <p:cxnSp>
            <p:nvCxnSpPr>
              <p:cNvPr id="6" name="Connecteur droit avec flèche 5"/>
              <p:cNvCxnSpPr/>
              <p:nvPr/>
            </p:nvCxnSpPr>
            <p:spPr>
              <a:xfrm>
                <a:off x="1270000" y="4542118"/>
                <a:ext cx="6506992" cy="0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avec flèche 16"/>
              <p:cNvCxnSpPr/>
              <p:nvPr/>
            </p:nvCxnSpPr>
            <p:spPr>
              <a:xfrm flipV="1">
                <a:off x="4441427" y="2207530"/>
                <a:ext cx="0" cy="4650470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7" name="Grouper 66"/>
              <p:cNvGrpSpPr/>
              <p:nvPr/>
            </p:nvGrpSpPr>
            <p:grpSpPr>
              <a:xfrm>
                <a:off x="1783252" y="4376449"/>
                <a:ext cx="5338106" cy="298877"/>
                <a:chOff x="1783252" y="4376449"/>
                <a:chExt cx="5338106" cy="298877"/>
              </a:xfrm>
            </p:grpSpPr>
            <p:cxnSp>
              <p:nvCxnSpPr>
                <p:cNvPr id="26" name="Connecteur droit 25"/>
                <p:cNvCxnSpPr/>
                <p:nvPr/>
              </p:nvCxnSpPr>
              <p:spPr>
                <a:xfrm>
                  <a:off x="7121358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1" name="Grouper 50"/>
                <p:cNvGrpSpPr/>
                <p:nvPr/>
              </p:nvGrpSpPr>
              <p:grpSpPr>
                <a:xfrm>
                  <a:off x="1783252" y="4376449"/>
                  <a:ext cx="4956929" cy="298877"/>
                  <a:chOff x="1783252" y="4376449"/>
                  <a:chExt cx="4956929" cy="298877"/>
                </a:xfrm>
              </p:grpSpPr>
              <p:cxnSp>
                <p:nvCxnSpPr>
                  <p:cNvPr id="21" name="Connecteur droit 20"/>
                  <p:cNvCxnSpPr/>
                  <p:nvPr/>
                </p:nvCxnSpPr>
                <p:spPr>
                  <a:xfrm>
                    <a:off x="4820538" y="438698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necteur droit 21"/>
                  <p:cNvCxnSpPr/>
                  <p:nvPr/>
                </p:nvCxnSpPr>
                <p:spPr>
                  <a:xfrm>
                    <a:off x="5215815" y="439257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necteur droit 22"/>
                  <p:cNvCxnSpPr/>
                  <p:nvPr/>
                </p:nvCxnSpPr>
                <p:spPr>
                  <a:xfrm>
                    <a:off x="5593807" y="439396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Connecteur droit 23"/>
                  <p:cNvCxnSpPr/>
                  <p:nvPr/>
                </p:nvCxnSpPr>
                <p:spPr>
                  <a:xfrm>
                    <a:off x="6359772" y="4383227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Connecteur droit 24"/>
                  <p:cNvCxnSpPr/>
                  <p:nvPr/>
                </p:nvCxnSpPr>
                <p:spPr>
                  <a:xfrm>
                    <a:off x="6740181" y="4383227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Connecteur droit 26"/>
                  <p:cNvCxnSpPr/>
                  <p:nvPr/>
                </p:nvCxnSpPr>
                <p:spPr>
                  <a:xfrm>
                    <a:off x="5973804" y="439063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Connecteur droit 30"/>
                  <p:cNvCxnSpPr/>
                  <p:nvPr/>
                </p:nvCxnSpPr>
                <p:spPr>
                  <a:xfrm>
                    <a:off x="4070345" y="437644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Connecteur droit 31"/>
                  <p:cNvCxnSpPr/>
                  <p:nvPr/>
                </p:nvCxnSpPr>
                <p:spPr>
                  <a:xfrm>
                    <a:off x="3687486" y="439257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Connecteur droit 32"/>
                  <p:cNvCxnSpPr/>
                  <p:nvPr/>
                </p:nvCxnSpPr>
                <p:spPr>
                  <a:xfrm>
                    <a:off x="3304628" y="4408910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necteur droit 33"/>
                  <p:cNvCxnSpPr/>
                  <p:nvPr/>
                </p:nvCxnSpPr>
                <p:spPr>
                  <a:xfrm>
                    <a:off x="2932265" y="440109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Connecteur droit 34"/>
                  <p:cNvCxnSpPr/>
                  <p:nvPr/>
                </p:nvCxnSpPr>
                <p:spPr>
                  <a:xfrm>
                    <a:off x="2538911" y="4397441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Connecteur droit 35"/>
                  <p:cNvCxnSpPr/>
                  <p:nvPr/>
                </p:nvCxnSpPr>
                <p:spPr>
                  <a:xfrm>
                    <a:off x="2166110" y="4408910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Connecteur droit 36"/>
                  <p:cNvCxnSpPr/>
                  <p:nvPr/>
                </p:nvCxnSpPr>
                <p:spPr>
                  <a:xfrm>
                    <a:off x="1783252" y="440109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0" name="Grouper 69"/>
              <p:cNvGrpSpPr/>
              <p:nvPr/>
            </p:nvGrpSpPr>
            <p:grpSpPr>
              <a:xfrm>
                <a:off x="4290484" y="2675013"/>
                <a:ext cx="314287" cy="3698595"/>
                <a:chOff x="4290484" y="2675013"/>
                <a:chExt cx="314287" cy="3698595"/>
              </a:xfrm>
            </p:grpSpPr>
            <p:grpSp>
              <p:nvGrpSpPr>
                <p:cNvPr id="69" name="Grouper 68"/>
                <p:cNvGrpSpPr/>
                <p:nvPr/>
              </p:nvGrpSpPr>
              <p:grpSpPr>
                <a:xfrm>
                  <a:off x="4290484" y="2675013"/>
                  <a:ext cx="314287" cy="3322670"/>
                  <a:chOff x="4290484" y="2675013"/>
                  <a:chExt cx="314287" cy="3322670"/>
                </a:xfrm>
              </p:grpSpPr>
              <p:cxnSp>
                <p:nvCxnSpPr>
                  <p:cNvPr id="38" name="Connecteur droit 37"/>
                  <p:cNvCxnSpPr/>
                  <p:nvPr/>
                </p:nvCxnSpPr>
                <p:spPr>
                  <a:xfrm>
                    <a:off x="4324161" y="488973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Connecteur droit 40"/>
                  <p:cNvCxnSpPr/>
                  <p:nvPr/>
                </p:nvCxnSpPr>
                <p:spPr>
                  <a:xfrm>
                    <a:off x="4329631" y="5262547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Connecteur droit 41"/>
                  <p:cNvCxnSpPr/>
                  <p:nvPr/>
                </p:nvCxnSpPr>
                <p:spPr>
                  <a:xfrm>
                    <a:off x="4324606" y="5624867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Connecteur droit 42"/>
                  <p:cNvCxnSpPr/>
                  <p:nvPr/>
                </p:nvCxnSpPr>
                <p:spPr>
                  <a:xfrm>
                    <a:off x="4330076" y="5997683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Connecteur droit 43"/>
                  <p:cNvCxnSpPr/>
                  <p:nvPr/>
                </p:nvCxnSpPr>
                <p:spPr>
                  <a:xfrm>
                    <a:off x="4308641" y="414997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Connecteur droit 44"/>
                  <p:cNvCxnSpPr/>
                  <p:nvPr/>
                </p:nvCxnSpPr>
                <p:spPr>
                  <a:xfrm>
                    <a:off x="4308641" y="3788054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Connecteur droit 45"/>
                  <p:cNvCxnSpPr/>
                  <p:nvPr/>
                </p:nvCxnSpPr>
                <p:spPr>
                  <a:xfrm>
                    <a:off x="4304079" y="3405144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Connecteur droit 46"/>
                  <p:cNvCxnSpPr/>
                  <p:nvPr/>
                </p:nvCxnSpPr>
                <p:spPr>
                  <a:xfrm>
                    <a:off x="4300980" y="303273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Connecteur droit 47"/>
                  <p:cNvCxnSpPr/>
                  <p:nvPr/>
                </p:nvCxnSpPr>
                <p:spPr>
                  <a:xfrm>
                    <a:off x="4290484" y="2675013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9" name="Connecteur droit 48"/>
                <p:cNvCxnSpPr/>
                <p:nvPr/>
              </p:nvCxnSpPr>
              <p:spPr>
                <a:xfrm>
                  <a:off x="4316481" y="6373608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" name="ZoneTexte 3"/>
            <p:cNvSpPr txBox="1"/>
            <p:nvPr/>
          </p:nvSpPr>
          <p:spPr>
            <a:xfrm>
              <a:off x="6375062" y="1968163"/>
              <a:ext cx="138693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 smtClean="0">
                  <a:solidFill>
                    <a:srgbClr val="FF0000"/>
                  </a:solidFill>
                </a:rPr>
                <a:t>A</a:t>
              </a:r>
            </a:p>
            <a:p>
              <a:r>
                <a:rPr lang="fr-FR" sz="4400" dirty="0" smtClean="0">
                  <a:solidFill>
                    <a:srgbClr val="FF0000"/>
                  </a:solidFill>
                </a:rPr>
                <a:t>+</a:t>
              </a:r>
              <a:endParaRPr lang="fr-FR" sz="4400" dirty="0">
                <a:solidFill>
                  <a:srgbClr val="FF0000"/>
                </a:solidFill>
              </a:endParaRPr>
            </a:p>
          </p:txBody>
        </p:sp>
        <p:cxnSp>
          <p:nvCxnSpPr>
            <p:cNvPr id="39" name="Connecteur droit 38"/>
            <p:cNvCxnSpPr/>
            <p:nvPr/>
          </p:nvCxnSpPr>
          <p:spPr>
            <a:xfrm flipH="1">
              <a:off x="4848851" y="3085625"/>
              <a:ext cx="1738072" cy="0"/>
            </a:xfrm>
            <a:prstGeom prst="line">
              <a:avLst/>
            </a:prstGeom>
            <a:ln>
              <a:solidFill>
                <a:srgbClr val="61625E"/>
              </a:solidFill>
              <a:prstDash val="dash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>
              <a:off x="6610745" y="3085625"/>
              <a:ext cx="4400" cy="1181376"/>
            </a:xfrm>
            <a:prstGeom prst="line">
              <a:avLst/>
            </a:prstGeom>
            <a:ln>
              <a:solidFill>
                <a:srgbClr val="61625E"/>
              </a:solidFill>
              <a:prstDash val="dash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er 8"/>
          <p:cNvGrpSpPr/>
          <p:nvPr/>
        </p:nvGrpSpPr>
        <p:grpSpPr>
          <a:xfrm>
            <a:off x="4281497" y="4075399"/>
            <a:ext cx="1404201" cy="1520976"/>
            <a:chOff x="4281497" y="3348959"/>
            <a:chExt cx="1404201" cy="1520976"/>
          </a:xfrm>
        </p:grpSpPr>
        <p:sp>
          <p:nvSpPr>
            <p:cNvPr id="8" name="ZoneTexte 7"/>
            <p:cNvSpPr txBox="1"/>
            <p:nvPr/>
          </p:nvSpPr>
          <p:spPr>
            <a:xfrm>
              <a:off x="4281497" y="3348959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5227708" y="4285159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4510492" y="4086135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0</a:t>
              </a:r>
              <a:endParaRPr lang="fr-FR" sz="3200" dirty="0" smtClean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687656" y="1880597"/>
            <a:ext cx="2504807" cy="112903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A(3;2)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3421052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r 4"/>
          <p:cNvGrpSpPr/>
          <p:nvPr/>
        </p:nvGrpSpPr>
        <p:grpSpPr>
          <a:xfrm>
            <a:off x="-444090" y="221362"/>
            <a:ext cx="10609068" cy="7729546"/>
            <a:chOff x="-2052757" y="1337060"/>
            <a:chExt cx="10609068" cy="7729546"/>
          </a:xfrm>
        </p:grpSpPr>
        <p:grpSp>
          <p:nvGrpSpPr>
            <p:cNvPr id="3" name="Grouper 2"/>
            <p:cNvGrpSpPr/>
            <p:nvPr/>
          </p:nvGrpSpPr>
          <p:grpSpPr>
            <a:xfrm>
              <a:off x="-2052757" y="1337060"/>
              <a:ext cx="10609068" cy="7729546"/>
              <a:chOff x="1270000" y="2207530"/>
              <a:chExt cx="6506992" cy="4650470"/>
            </a:xfrm>
          </p:grpSpPr>
          <p:cxnSp>
            <p:nvCxnSpPr>
              <p:cNvPr id="6" name="Connecteur droit avec flèche 5"/>
              <p:cNvCxnSpPr/>
              <p:nvPr/>
            </p:nvCxnSpPr>
            <p:spPr>
              <a:xfrm>
                <a:off x="1270000" y="4542118"/>
                <a:ext cx="6506992" cy="0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avec flèche 16"/>
              <p:cNvCxnSpPr/>
              <p:nvPr/>
            </p:nvCxnSpPr>
            <p:spPr>
              <a:xfrm flipV="1">
                <a:off x="4441427" y="2207530"/>
                <a:ext cx="0" cy="4650470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7" name="Grouper 66"/>
              <p:cNvGrpSpPr/>
              <p:nvPr/>
            </p:nvGrpSpPr>
            <p:grpSpPr>
              <a:xfrm>
                <a:off x="1783252" y="4376449"/>
                <a:ext cx="5338106" cy="298877"/>
                <a:chOff x="1783252" y="4376449"/>
                <a:chExt cx="5338106" cy="298877"/>
              </a:xfrm>
            </p:grpSpPr>
            <p:cxnSp>
              <p:nvCxnSpPr>
                <p:cNvPr id="26" name="Connecteur droit 25"/>
                <p:cNvCxnSpPr/>
                <p:nvPr/>
              </p:nvCxnSpPr>
              <p:spPr>
                <a:xfrm>
                  <a:off x="7121358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1" name="Grouper 50"/>
                <p:cNvGrpSpPr/>
                <p:nvPr/>
              </p:nvGrpSpPr>
              <p:grpSpPr>
                <a:xfrm>
                  <a:off x="1783252" y="4376449"/>
                  <a:ext cx="4956929" cy="298877"/>
                  <a:chOff x="1783252" y="4376449"/>
                  <a:chExt cx="4956929" cy="298877"/>
                </a:xfrm>
              </p:grpSpPr>
              <p:cxnSp>
                <p:nvCxnSpPr>
                  <p:cNvPr id="21" name="Connecteur droit 20"/>
                  <p:cNvCxnSpPr/>
                  <p:nvPr/>
                </p:nvCxnSpPr>
                <p:spPr>
                  <a:xfrm>
                    <a:off x="4820538" y="438698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necteur droit 21"/>
                  <p:cNvCxnSpPr/>
                  <p:nvPr/>
                </p:nvCxnSpPr>
                <p:spPr>
                  <a:xfrm>
                    <a:off x="5215815" y="439257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necteur droit 22"/>
                  <p:cNvCxnSpPr/>
                  <p:nvPr/>
                </p:nvCxnSpPr>
                <p:spPr>
                  <a:xfrm>
                    <a:off x="5593807" y="439396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Connecteur droit 23"/>
                  <p:cNvCxnSpPr/>
                  <p:nvPr/>
                </p:nvCxnSpPr>
                <p:spPr>
                  <a:xfrm>
                    <a:off x="6359772" y="4383227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Connecteur droit 24"/>
                  <p:cNvCxnSpPr/>
                  <p:nvPr/>
                </p:nvCxnSpPr>
                <p:spPr>
                  <a:xfrm>
                    <a:off x="6740181" y="4383227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Connecteur droit 26"/>
                  <p:cNvCxnSpPr/>
                  <p:nvPr/>
                </p:nvCxnSpPr>
                <p:spPr>
                  <a:xfrm>
                    <a:off x="5973804" y="439063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Connecteur droit 30"/>
                  <p:cNvCxnSpPr/>
                  <p:nvPr/>
                </p:nvCxnSpPr>
                <p:spPr>
                  <a:xfrm>
                    <a:off x="4070345" y="437644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Connecteur droit 31"/>
                  <p:cNvCxnSpPr/>
                  <p:nvPr/>
                </p:nvCxnSpPr>
                <p:spPr>
                  <a:xfrm>
                    <a:off x="3687486" y="439257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Connecteur droit 32"/>
                  <p:cNvCxnSpPr/>
                  <p:nvPr/>
                </p:nvCxnSpPr>
                <p:spPr>
                  <a:xfrm>
                    <a:off x="3304628" y="4408910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necteur droit 33"/>
                  <p:cNvCxnSpPr/>
                  <p:nvPr/>
                </p:nvCxnSpPr>
                <p:spPr>
                  <a:xfrm>
                    <a:off x="2932265" y="440109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Connecteur droit 34"/>
                  <p:cNvCxnSpPr/>
                  <p:nvPr/>
                </p:nvCxnSpPr>
                <p:spPr>
                  <a:xfrm>
                    <a:off x="2538911" y="4397441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Connecteur droit 35"/>
                  <p:cNvCxnSpPr/>
                  <p:nvPr/>
                </p:nvCxnSpPr>
                <p:spPr>
                  <a:xfrm>
                    <a:off x="2166110" y="4408910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Connecteur droit 36"/>
                  <p:cNvCxnSpPr/>
                  <p:nvPr/>
                </p:nvCxnSpPr>
                <p:spPr>
                  <a:xfrm>
                    <a:off x="1783252" y="440109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0" name="Grouper 69"/>
              <p:cNvGrpSpPr/>
              <p:nvPr/>
            </p:nvGrpSpPr>
            <p:grpSpPr>
              <a:xfrm>
                <a:off x="4290484" y="2675013"/>
                <a:ext cx="314287" cy="3698595"/>
                <a:chOff x="4290484" y="2675013"/>
                <a:chExt cx="314287" cy="3698595"/>
              </a:xfrm>
            </p:grpSpPr>
            <p:grpSp>
              <p:nvGrpSpPr>
                <p:cNvPr id="69" name="Grouper 68"/>
                <p:cNvGrpSpPr/>
                <p:nvPr/>
              </p:nvGrpSpPr>
              <p:grpSpPr>
                <a:xfrm>
                  <a:off x="4290484" y="2675013"/>
                  <a:ext cx="314287" cy="3322670"/>
                  <a:chOff x="4290484" y="2675013"/>
                  <a:chExt cx="314287" cy="3322670"/>
                </a:xfrm>
              </p:grpSpPr>
              <p:cxnSp>
                <p:nvCxnSpPr>
                  <p:cNvPr id="38" name="Connecteur droit 37"/>
                  <p:cNvCxnSpPr/>
                  <p:nvPr/>
                </p:nvCxnSpPr>
                <p:spPr>
                  <a:xfrm>
                    <a:off x="4324161" y="488973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Connecteur droit 40"/>
                  <p:cNvCxnSpPr/>
                  <p:nvPr/>
                </p:nvCxnSpPr>
                <p:spPr>
                  <a:xfrm>
                    <a:off x="4329631" y="5262547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Connecteur droit 41"/>
                  <p:cNvCxnSpPr/>
                  <p:nvPr/>
                </p:nvCxnSpPr>
                <p:spPr>
                  <a:xfrm>
                    <a:off x="4324606" y="5624867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Connecteur droit 42"/>
                  <p:cNvCxnSpPr/>
                  <p:nvPr/>
                </p:nvCxnSpPr>
                <p:spPr>
                  <a:xfrm>
                    <a:off x="4330076" y="5997683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Connecteur droit 43"/>
                  <p:cNvCxnSpPr/>
                  <p:nvPr/>
                </p:nvCxnSpPr>
                <p:spPr>
                  <a:xfrm>
                    <a:off x="4308641" y="414997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Connecteur droit 44"/>
                  <p:cNvCxnSpPr/>
                  <p:nvPr/>
                </p:nvCxnSpPr>
                <p:spPr>
                  <a:xfrm>
                    <a:off x="4308641" y="3788054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Connecteur droit 45"/>
                  <p:cNvCxnSpPr/>
                  <p:nvPr/>
                </p:nvCxnSpPr>
                <p:spPr>
                  <a:xfrm>
                    <a:off x="4304079" y="3405144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Connecteur droit 46"/>
                  <p:cNvCxnSpPr/>
                  <p:nvPr/>
                </p:nvCxnSpPr>
                <p:spPr>
                  <a:xfrm>
                    <a:off x="4300980" y="303273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Connecteur droit 47"/>
                  <p:cNvCxnSpPr/>
                  <p:nvPr/>
                </p:nvCxnSpPr>
                <p:spPr>
                  <a:xfrm>
                    <a:off x="4290484" y="2675013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9" name="Connecteur droit 48"/>
                <p:cNvCxnSpPr/>
                <p:nvPr/>
              </p:nvCxnSpPr>
              <p:spPr>
                <a:xfrm>
                  <a:off x="4316481" y="6373608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" name="ZoneTexte 3"/>
            <p:cNvSpPr txBox="1"/>
            <p:nvPr/>
          </p:nvSpPr>
          <p:spPr>
            <a:xfrm>
              <a:off x="2893951" y="5356608"/>
              <a:ext cx="138693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 smtClean="0">
                  <a:solidFill>
                    <a:srgbClr val="FF0000"/>
                  </a:solidFill>
                </a:rPr>
                <a:t>+  B</a:t>
              </a:r>
              <a:endParaRPr lang="fr-FR" sz="4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2</a:t>
            </a:r>
            <a:r>
              <a:rPr lang="fr-FR" sz="3200" dirty="0" smtClean="0"/>
              <a:t>. Quelles sont les coordonnées du point B?</a:t>
            </a:r>
            <a:endParaRPr lang="fr-FR" sz="3200" dirty="0"/>
          </a:p>
        </p:txBody>
      </p:sp>
      <p:grpSp>
        <p:nvGrpSpPr>
          <p:cNvPr id="39" name="Grouper 38"/>
          <p:cNvGrpSpPr/>
          <p:nvPr/>
        </p:nvGrpSpPr>
        <p:grpSpPr>
          <a:xfrm>
            <a:off x="4163954" y="3116803"/>
            <a:ext cx="1432423" cy="1420729"/>
            <a:chOff x="4281497" y="3250182"/>
            <a:chExt cx="1432423" cy="1420729"/>
          </a:xfrm>
        </p:grpSpPr>
        <p:sp>
          <p:nvSpPr>
            <p:cNvPr id="40" name="ZoneTexte 39"/>
            <p:cNvSpPr txBox="1"/>
            <p:nvPr/>
          </p:nvSpPr>
          <p:spPr>
            <a:xfrm>
              <a:off x="4281497" y="3250182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5255930" y="3465731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4510492" y="4086135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0</a:t>
              </a:r>
              <a:endParaRPr lang="fr-FR" sz="3200" dirty="0" smtClean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6032827" y="2275709"/>
            <a:ext cx="2504807" cy="11290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/>
              <a:t>B</a:t>
            </a:r>
            <a:r>
              <a:rPr lang="fr-FR" sz="4800" dirty="0" smtClean="0"/>
              <a:t>(0;-1)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3324198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206901" y="-974113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ZoneTexte 3"/>
          <p:cNvSpPr txBox="1"/>
          <p:nvPr/>
        </p:nvSpPr>
        <p:spPr>
          <a:xfrm>
            <a:off x="3504275" y="3653305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  <a:p>
            <a:r>
              <a:rPr lang="fr-FR" sz="4400" dirty="0" smtClean="0">
                <a:solidFill>
                  <a:srgbClr val="FF0000"/>
                </a:solidFill>
              </a:rPr>
              <a:t>C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3. Quelles sont les coordonnées du point C?</a:t>
            </a:r>
            <a:endParaRPr lang="fr-FR" sz="3200" dirty="0"/>
          </a:p>
        </p:txBody>
      </p:sp>
      <p:cxnSp>
        <p:nvCxnSpPr>
          <p:cNvPr id="39" name="Connecteur droit 38"/>
          <p:cNvCxnSpPr/>
          <p:nvPr/>
        </p:nvCxnSpPr>
        <p:spPr>
          <a:xfrm flipH="1">
            <a:off x="3846763" y="4098628"/>
            <a:ext cx="1129652" cy="10004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743917" y="2906206"/>
            <a:ext cx="0" cy="1192422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0" name="Grouper 49"/>
          <p:cNvGrpSpPr/>
          <p:nvPr/>
        </p:nvGrpSpPr>
        <p:grpSpPr>
          <a:xfrm>
            <a:off x="4384044" y="1962030"/>
            <a:ext cx="1457177" cy="1583925"/>
            <a:chOff x="4284576" y="3263326"/>
            <a:chExt cx="1457177" cy="1583925"/>
          </a:xfrm>
        </p:grpSpPr>
        <p:sp>
          <p:nvSpPr>
            <p:cNvPr id="52" name="ZoneTexte 51"/>
            <p:cNvSpPr txBox="1"/>
            <p:nvPr/>
          </p:nvSpPr>
          <p:spPr>
            <a:xfrm>
              <a:off x="4284576" y="3263326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5283763" y="4262475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4510492" y="4086135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0</a:t>
              </a:r>
              <a:endParaRPr lang="fr-FR" sz="3200" dirty="0" smtClean="0"/>
            </a:p>
          </p:txBody>
        </p:sp>
      </p:grpSp>
      <p:sp>
        <p:nvSpPr>
          <p:cNvPr id="55" name="Rectangle 54"/>
          <p:cNvSpPr/>
          <p:nvPr/>
        </p:nvSpPr>
        <p:spPr>
          <a:xfrm>
            <a:off x="6032827" y="3970821"/>
            <a:ext cx="2504807" cy="112903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/>
              <a:t>C</a:t>
            </a:r>
            <a:r>
              <a:rPr lang="fr-FR" sz="4800" dirty="0" smtClean="0"/>
              <a:t>(-2-2)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308447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r 4"/>
          <p:cNvGrpSpPr/>
          <p:nvPr/>
        </p:nvGrpSpPr>
        <p:grpSpPr>
          <a:xfrm>
            <a:off x="-340707" y="-197110"/>
            <a:ext cx="10609068" cy="7729546"/>
            <a:chOff x="-340707" y="-197110"/>
            <a:chExt cx="10609068" cy="7729546"/>
          </a:xfrm>
        </p:grpSpPr>
        <p:grpSp>
          <p:nvGrpSpPr>
            <p:cNvPr id="3" name="Grouper 2"/>
            <p:cNvGrpSpPr/>
            <p:nvPr/>
          </p:nvGrpSpPr>
          <p:grpSpPr>
            <a:xfrm>
              <a:off x="-340707" y="-197110"/>
              <a:ext cx="10609068" cy="7729546"/>
              <a:chOff x="1270000" y="2207530"/>
              <a:chExt cx="6506992" cy="4650470"/>
            </a:xfrm>
          </p:grpSpPr>
          <p:cxnSp>
            <p:nvCxnSpPr>
              <p:cNvPr id="6" name="Connecteur droit avec flèche 5"/>
              <p:cNvCxnSpPr/>
              <p:nvPr/>
            </p:nvCxnSpPr>
            <p:spPr>
              <a:xfrm>
                <a:off x="1270000" y="4542118"/>
                <a:ext cx="6506992" cy="0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avec flèche 16"/>
              <p:cNvCxnSpPr/>
              <p:nvPr/>
            </p:nvCxnSpPr>
            <p:spPr>
              <a:xfrm flipV="1">
                <a:off x="4441427" y="2207530"/>
                <a:ext cx="0" cy="4650470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7" name="Grouper 66"/>
              <p:cNvGrpSpPr/>
              <p:nvPr/>
            </p:nvGrpSpPr>
            <p:grpSpPr>
              <a:xfrm>
                <a:off x="1783252" y="4376449"/>
                <a:ext cx="5338106" cy="298877"/>
                <a:chOff x="1783252" y="4376449"/>
                <a:chExt cx="5338106" cy="298877"/>
              </a:xfrm>
            </p:grpSpPr>
            <p:cxnSp>
              <p:nvCxnSpPr>
                <p:cNvPr id="26" name="Connecteur droit 25"/>
                <p:cNvCxnSpPr/>
                <p:nvPr/>
              </p:nvCxnSpPr>
              <p:spPr>
                <a:xfrm>
                  <a:off x="7121358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1" name="Grouper 50"/>
                <p:cNvGrpSpPr/>
                <p:nvPr/>
              </p:nvGrpSpPr>
              <p:grpSpPr>
                <a:xfrm>
                  <a:off x="1783252" y="4376449"/>
                  <a:ext cx="4956929" cy="298877"/>
                  <a:chOff x="1783252" y="4376449"/>
                  <a:chExt cx="4956929" cy="298877"/>
                </a:xfrm>
              </p:grpSpPr>
              <p:cxnSp>
                <p:nvCxnSpPr>
                  <p:cNvPr id="21" name="Connecteur droit 20"/>
                  <p:cNvCxnSpPr/>
                  <p:nvPr/>
                </p:nvCxnSpPr>
                <p:spPr>
                  <a:xfrm>
                    <a:off x="4820538" y="438698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necteur droit 21"/>
                  <p:cNvCxnSpPr/>
                  <p:nvPr/>
                </p:nvCxnSpPr>
                <p:spPr>
                  <a:xfrm>
                    <a:off x="5215815" y="439257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necteur droit 22"/>
                  <p:cNvCxnSpPr/>
                  <p:nvPr/>
                </p:nvCxnSpPr>
                <p:spPr>
                  <a:xfrm>
                    <a:off x="5593807" y="439396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Connecteur droit 23"/>
                  <p:cNvCxnSpPr/>
                  <p:nvPr/>
                </p:nvCxnSpPr>
                <p:spPr>
                  <a:xfrm>
                    <a:off x="6359772" y="4383227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Connecteur droit 24"/>
                  <p:cNvCxnSpPr/>
                  <p:nvPr/>
                </p:nvCxnSpPr>
                <p:spPr>
                  <a:xfrm>
                    <a:off x="6740181" y="4383227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Connecteur droit 26"/>
                  <p:cNvCxnSpPr/>
                  <p:nvPr/>
                </p:nvCxnSpPr>
                <p:spPr>
                  <a:xfrm>
                    <a:off x="5973804" y="439063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Connecteur droit 30"/>
                  <p:cNvCxnSpPr/>
                  <p:nvPr/>
                </p:nvCxnSpPr>
                <p:spPr>
                  <a:xfrm>
                    <a:off x="4070345" y="437644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Connecteur droit 31"/>
                  <p:cNvCxnSpPr/>
                  <p:nvPr/>
                </p:nvCxnSpPr>
                <p:spPr>
                  <a:xfrm>
                    <a:off x="3687486" y="439257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Connecteur droit 32"/>
                  <p:cNvCxnSpPr/>
                  <p:nvPr/>
                </p:nvCxnSpPr>
                <p:spPr>
                  <a:xfrm>
                    <a:off x="3304628" y="4408910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necteur droit 33"/>
                  <p:cNvCxnSpPr/>
                  <p:nvPr/>
                </p:nvCxnSpPr>
                <p:spPr>
                  <a:xfrm>
                    <a:off x="2932265" y="440109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Connecteur droit 34"/>
                  <p:cNvCxnSpPr/>
                  <p:nvPr/>
                </p:nvCxnSpPr>
                <p:spPr>
                  <a:xfrm>
                    <a:off x="2538911" y="4397441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Connecteur droit 35"/>
                  <p:cNvCxnSpPr/>
                  <p:nvPr/>
                </p:nvCxnSpPr>
                <p:spPr>
                  <a:xfrm>
                    <a:off x="2166110" y="4408910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Connecteur droit 36"/>
                  <p:cNvCxnSpPr/>
                  <p:nvPr/>
                </p:nvCxnSpPr>
                <p:spPr>
                  <a:xfrm>
                    <a:off x="1783252" y="440109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0" name="Grouper 69"/>
              <p:cNvGrpSpPr/>
              <p:nvPr/>
            </p:nvGrpSpPr>
            <p:grpSpPr>
              <a:xfrm>
                <a:off x="4290484" y="2675013"/>
                <a:ext cx="314287" cy="3698595"/>
                <a:chOff x="4290484" y="2675013"/>
                <a:chExt cx="314287" cy="3698595"/>
              </a:xfrm>
            </p:grpSpPr>
            <p:grpSp>
              <p:nvGrpSpPr>
                <p:cNvPr id="69" name="Grouper 68"/>
                <p:cNvGrpSpPr/>
                <p:nvPr/>
              </p:nvGrpSpPr>
              <p:grpSpPr>
                <a:xfrm>
                  <a:off x="4290484" y="2675013"/>
                  <a:ext cx="314287" cy="3322670"/>
                  <a:chOff x="4290484" y="2675013"/>
                  <a:chExt cx="314287" cy="3322670"/>
                </a:xfrm>
              </p:grpSpPr>
              <p:cxnSp>
                <p:nvCxnSpPr>
                  <p:cNvPr id="38" name="Connecteur droit 37"/>
                  <p:cNvCxnSpPr/>
                  <p:nvPr/>
                </p:nvCxnSpPr>
                <p:spPr>
                  <a:xfrm>
                    <a:off x="4324161" y="488973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Connecteur droit 40"/>
                  <p:cNvCxnSpPr/>
                  <p:nvPr/>
                </p:nvCxnSpPr>
                <p:spPr>
                  <a:xfrm>
                    <a:off x="4329631" y="5262547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Connecteur droit 41"/>
                  <p:cNvCxnSpPr/>
                  <p:nvPr/>
                </p:nvCxnSpPr>
                <p:spPr>
                  <a:xfrm>
                    <a:off x="4324606" y="5624867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Connecteur droit 42"/>
                  <p:cNvCxnSpPr/>
                  <p:nvPr/>
                </p:nvCxnSpPr>
                <p:spPr>
                  <a:xfrm>
                    <a:off x="4330076" y="5997683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Connecteur droit 43"/>
                  <p:cNvCxnSpPr/>
                  <p:nvPr/>
                </p:nvCxnSpPr>
                <p:spPr>
                  <a:xfrm>
                    <a:off x="4308641" y="414997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Connecteur droit 44"/>
                  <p:cNvCxnSpPr/>
                  <p:nvPr/>
                </p:nvCxnSpPr>
                <p:spPr>
                  <a:xfrm>
                    <a:off x="4308641" y="3788054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Connecteur droit 45"/>
                  <p:cNvCxnSpPr/>
                  <p:nvPr/>
                </p:nvCxnSpPr>
                <p:spPr>
                  <a:xfrm>
                    <a:off x="4304079" y="3405144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Connecteur droit 46"/>
                  <p:cNvCxnSpPr/>
                  <p:nvPr/>
                </p:nvCxnSpPr>
                <p:spPr>
                  <a:xfrm>
                    <a:off x="4300980" y="303273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Connecteur droit 47"/>
                  <p:cNvCxnSpPr/>
                  <p:nvPr/>
                </p:nvCxnSpPr>
                <p:spPr>
                  <a:xfrm>
                    <a:off x="4290484" y="2675013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9" name="Connecteur droit 48"/>
                <p:cNvCxnSpPr/>
                <p:nvPr/>
              </p:nvCxnSpPr>
              <p:spPr>
                <a:xfrm>
                  <a:off x="4316481" y="6373608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" name="ZoneTexte 3"/>
            <p:cNvSpPr txBox="1"/>
            <p:nvPr/>
          </p:nvSpPr>
          <p:spPr>
            <a:xfrm>
              <a:off x="5863628" y="3237156"/>
              <a:ext cx="138693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 smtClean="0">
                  <a:solidFill>
                    <a:srgbClr val="FF0000"/>
                  </a:solidFill>
                </a:rPr>
                <a:t>+</a:t>
              </a:r>
            </a:p>
            <a:p>
              <a:r>
                <a:rPr lang="fr-FR" sz="4400" dirty="0">
                  <a:solidFill>
                    <a:srgbClr val="FF0000"/>
                  </a:solidFill>
                </a:rPr>
                <a:t>D</a:t>
              </a: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4</a:t>
            </a:r>
            <a:r>
              <a:rPr lang="fr-FR" sz="3200" dirty="0" smtClean="0"/>
              <a:t>. Quelles sont les coordonnées du point D?</a:t>
            </a:r>
            <a:endParaRPr lang="fr-FR" sz="3200" dirty="0"/>
          </a:p>
        </p:txBody>
      </p:sp>
      <p:grpSp>
        <p:nvGrpSpPr>
          <p:cNvPr id="39" name="Grouper 38"/>
          <p:cNvGrpSpPr/>
          <p:nvPr/>
        </p:nvGrpSpPr>
        <p:grpSpPr>
          <a:xfrm>
            <a:off x="4281497" y="2682834"/>
            <a:ext cx="1432423" cy="1662086"/>
            <a:chOff x="4281497" y="3207849"/>
            <a:chExt cx="1432423" cy="1662086"/>
          </a:xfrm>
        </p:grpSpPr>
        <p:sp>
          <p:nvSpPr>
            <p:cNvPr id="40" name="ZoneTexte 39"/>
            <p:cNvSpPr txBox="1"/>
            <p:nvPr/>
          </p:nvSpPr>
          <p:spPr>
            <a:xfrm>
              <a:off x="4281497" y="3207849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5255930" y="4285159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4510492" y="4086135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0</a:t>
              </a:r>
              <a:endParaRPr lang="fr-FR" sz="3200" dirty="0" smtClean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1517271" y="4689418"/>
            <a:ext cx="2504807" cy="11290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/>
              <a:t>D</a:t>
            </a:r>
            <a:r>
              <a:rPr lang="fr-FR" sz="4800" dirty="0" smtClean="0"/>
              <a:t>(2;0)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050051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206901" y="-974113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5. Quelles sont les coordonnées du point E?</a:t>
            </a:r>
            <a:endParaRPr lang="fr-FR" sz="32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8091516" y="2904549"/>
            <a:ext cx="0" cy="1799637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4992052" y="4704186"/>
            <a:ext cx="3099464" cy="0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7847664" y="4254591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  <a:p>
            <a:r>
              <a:rPr lang="fr-FR" sz="4400" dirty="0" smtClean="0">
                <a:solidFill>
                  <a:srgbClr val="FF0000"/>
                </a:solidFill>
              </a:rPr>
              <a:t>E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644272" y="4166317"/>
            <a:ext cx="2504807" cy="11290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/>
              <a:t>E</a:t>
            </a:r>
            <a:r>
              <a:rPr lang="fr-FR" sz="4800" dirty="0" smtClean="0"/>
              <a:t>(5;-3)</a:t>
            </a:r>
            <a:endParaRPr lang="fr-FR" sz="4800" dirty="0"/>
          </a:p>
        </p:txBody>
      </p:sp>
      <p:grpSp>
        <p:nvGrpSpPr>
          <p:cNvPr id="40" name="Grouper 39"/>
          <p:cNvGrpSpPr/>
          <p:nvPr/>
        </p:nvGrpSpPr>
        <p:grpSpPr>
          <a:xfrm>
            <a:off x="4384044" y="1962030"/>
            <a:ext cx="1457177" cy="1583925"/>
            <a:chOff x="4284576" y="3263326"/>
            <a:chExt cx="1457177" cy="1583925"/>
          </a:xfrm>
        </p:grpSpPr>
        <p:sp>
          <p:nvSpPr>
            <p:cNvPr id="50" name="ZoneTexte 49"/>
            <p:cNvSpPr txBox="1"/>
            <p:nvPr/>
          </p:nvSpPr>
          <p:spPr>
            <a:xfrm>
              <a:off x="4284576" y="3263326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5283763" y="4262475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4510492" y="4086135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0</a:t>
              </a:r>
              <a:endParaRPr lang="fr-FR" sz="32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33413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6</a:t>
            </a:r>
            <a:r>
              <a:rPr lang="fr-FR" sz="3200" dirty="0" smtClean="0"/>
              <a:t>. Quelles sont les coordonnées du point F?</a:t>
            </a:r>
            <a:endParaRPr lang="fr-FR" sz="3200" dirty="0"/>
          </a:p>
        </p:txBody>
      </p:sp>
      <p:grpSp>
        <p:nvGrpSpPr>
          <p:cNvPr id="8" name="Grouper 7"/>
          <p:cNvGrpSpPr/>
          <p:nvPr/>
        </p:nvGrpSpPr>
        <p:grpSpPr>
          <a:xfrm>
            <a:off x="1100667" y="1449211"/>
            <a:ext cx="7627717" cy="5301060"/>
            <a:chOff x="1100667" y="1449211"/>
            <a:chExt cx="7627717" cy="530106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667" y="1449211"/>
              <a:ext cx="7154333" cy="5301060"/>
            </a:xfrm>
            <a:prstGeom prst="rect">
              <a:avLst/>
            </a:prstGeom>
          </p:spPr>
        </p:pic>
        <p:sp>
          <p:nvSpPr>
            <p:cNvPr id="39" name="ZoneTexte 38"/>
            <p:cNvSpPr txBox="1"/>
            <p:nvPr/>
          </p:nvSpPr>
          <p:spPr>
            <a:xfrm>
              <a:off x="7341450" y="1529904"/>
              <a:ext cx="138693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 smtClean="0">
                  <a:solidFill>
                    <a:srgbClr val="FF0000"/>
                  </a:solidFill>
                </a:rPr>
                <a:t>F</a:t>
              </a:r>
            </a:p>
            <a:p>
              <a:r>
                <a:rPr lang="fr-FR" sz="4400" dirty="0">
                  <a:solidFill>
                    <a:srgbClr val="FF0000"/>
                  </a:solidFill>
                </a:rPr>
                <a:t>+</a:t>
              </a:r>
              <a:endParaRPr lang="fr-FR" sz="4400" dirty="0" smtClean="0">
                <a:solidFill>
                  <a:srgbClr val="FF0000"/>
                </a:solidFill>
              </a:endParaRPr>
            </a:p>
          </p:txBody>
        </p:sp>
      </p:grp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890" y="1996722"/>
            <a:ext cx="33528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241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7</a:t>
            </a:r>
            <a:r>
              <a:rPr lang="fr-FR" sz="3200" dirty="0" smtClean="0"/>
              <a:t>. Quelles sont les coordonnées du point G?</a:t>
            </a:r>
            <a:endParaRPr lang="fr-FR" sz="3200" dirty="0"/>
          </a:p>
        </p:txBody>
      </p:sp>
      <p:grpSp>
        <p:nvGrpSpPr>
          <p:cNvPr id="8" name="Grouper 7"/>
          <p:cNvGrpSpPr/>
          <p:nvPr/>
        </p:nvGrpSpPr>
        <p:grpSpPr>
          <a:xfrm>
            <a:off x="1100667" y="1449211"/>
            <a:ext cx="7154333" cy="5301060"/>
            <a:chOff x="1100667" y="1449211"/>
            <a:chExt cx="7154333" cy="530106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667" y="1449211"/>
              <a:ext cx="7154333" cy="5301060"/>
            </a:xfrm>
            <a:prstGeom prst="rect">
              <a:avLst/>
            </a:prstGeom>
          </p:spPr>
        </p:pic>
        <p:sp>
          <p:nvSpPr>
            <p:cNvPr id="39" name="ZoneTexte 38"/>
            <p:cNvSpPr txBox="1"/>
            <p:nvPr/>
          </p:nvSpPr>
          <p:spPr>
            <a:xfrm>
              <a:off x="3009337" y="1533877"/>
              <a:ext cx="138693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>
                  <a:solidFill>
                    <a:srgbClr val="FF0000"/>
                  </a:solidFill>
                </a:rPr>
                <a:t>G</a:t>
              </a:r>
              <a:endParaRPr lang="fr-FR" sz="4400" dirty="0" smtClean="0">
                <a:solidFill>
                  <a:srgbClr val="FF0000"/>
                </a:solidFill>
              </a:endParaRPr>
            </a:p>
            <a:p>
              <a:r>
                <a:rPr lang="fr-FR" sz="4400" dirty="0">
                  <a:solidFill>
                    <a:srgbClr val="FF0000"/>
                  </a:solidFill>
                </a:rPr>
                <a:t>+</a:t>
              </a:r>
              <a:endParaRPr lang="fr-FR" sz="4400" dirty="0" smtClean="0">
                <a:solidFill>
                  <a:srgbClr val="FF0000"/>
                </a:solidFill>
              </a:endParaRPr>
            </a:p>
          </p:txBody>
        </p:sp>
      </p:grp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210" y="4909256"/>
            <a:ext cx="3659011" cy="104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302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1. Quelles sont les coordonnées du point A?</a:t>
            </a:r>
            <a:endParaRPr lang="fr-FR" sz="3200" dirty="0"/>
          </a:p>
        </p:txBody>
      </p:sp>
      <p:grpSp>
        <p:nvGrpSpPr>
          <p:cNvPr id="7" name="Grouper 6"/>
          <p:cNvGrpSpPr/>
          <p:nvPr/>
        </p:nvGrpSpPr>
        <p:grpSpPr>
          <a:xfrm>
            <a:off x="0" y="1319424"/>
            <a:ext cx="9948655" cy="7140775"/>
            <a:chOff x="0" y="658738"/>
            <a:chExt cx="9948655" cy="7140775"/>
          </a:xfrm>
        </p:grpSpPr>
        <p:grpSp>
          <p:nvGrpSpPr>
            <p:cNvPr id="3" name="Grouper 2"/>
            <p:cNvGrpSpPr/>
            <p:nvPr/>
          </p:nvGrpSpPr>
          <p:grpSpPr>
            <a:xfrm>
              <a:off x="0" y="658738"/>
              <a:ext cx="9948655" cy="7140775"/>
              <a:chOff x="1270000" y="2207530"/>
              <a:chExt cx="6506992" cy="4650470"/>
            </a:xfrm>
          </p:grpSpPr>
          <p:cxnSp>
            <p:nvCxnSpPr>
              <p:cNvPr id="6" name="Connecteur droit avec flèche 5"/>
              <p:cNvCxnSpPr/>
              <p:nvPr/>
            </p:nvCxnSpPr>
            <p:spPr>
              <a:xfrm>
                <a:off x="1270000" y="4542118"/>
                <a:ext cx="6506992" cy="0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avec flèche 16"/>
              <p:cNvCxnSpPr/>
              <p:nvPr/>
            </p:nvCxnSpPr>
            <p:spPr>
              <a:xfrm flipV="1">
                <a:off x="4441427" y="2207530"/>
                <a:ext cx="0" cy="4650470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7" name="Grouper 66"/>
              <p:cNvGrpSpPr/>
              <p:nvPr/>
            </p:nvGrpSpPr>
            <p:grpSpPr>
              <a:xfrm>
                <a:off x="1783252" y="4376449"/>
                <a:ext cx="5338106" cy="298877"/>
                <a:chOff x="1783252" y="4376449"/>
                <a:chExt cx="5338106" cy="298877"/>
              </a:xfrm>
            </p:grpSpPr>
            <p:cxnSp>
              <p:nvCxnSpPr>
                <p:cNvPr id="26" name="Connecteur droit 25"/>
                <p:cNvCxnSpPr/>
                <p:nvPr/>
              </p:nvCxnSpPr>
              <p:spPr>
                <a:xfrm>
                  <a:off x="7121358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1" name="Grouper 50"/>
                <p:cNvGrpSpPr/>
                <p:nvPr/>
              </p:nvGrpSpPr>
              <p:grpSpPr>
                <a:xfrm>
                  <a:off x="1783252" y="4376449"/>
                  <a:ext cx="4956929" cy="298877"/>
                  <a:chOff x="1783252" y="4376449"/>
                  <a:chExt cx="4956929" cy="298877"/>
                </a:xfrm>
              </p:grpSpPr>
              <p:cxnSp>
                <p:nvCxnSpPr>
                  <p:cNvPr id="21" name="Connecteur droit 20"/>
                  <p:cNvCxnSpPr/>
                  <p:nvPr/>
                </p:nvCxnSpPr>
                <p:spPr>
                  <a:xfrm>
                    <a:off x="4820538" y="438698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necteur droit 21"/>
                  <p:cNvCxnSpPr/>
                  <p:nvPr/>
                </p:nvCxnSpPr>
                <p:spPr>
                  <a:xfrm>
                    <a:off x="5215815" y="439257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necteur droit 22"/>
                  <p:cNvCxnSpPr/>
                  <p:nvPr/>
                </p:nvCxnSpPr>
                <p:spPr>
                  <a:xfrm>
                    <a:off x="5593807" y="439396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Connecteur droit 23"/>
                  <p:cNvCxnSpPr/>
                  <p:nvPr/>
                </p:nvCxnSpPr>
                <p:spPr>
                  <a:xfrm>
                    <a:off x="6359772" y="4383227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Connecteur droit 24"/>
                  <p:cNvCxnSpPr/>
                  <p:nvPr/>
                </p:nvCxnSpPr>
                <p:spPr>
                  <a:xfrm>
                    <a:off x="6740181" y="4383227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Connecteur droit 26"/>
                  <p:cNvCxnSpPr/>
                  <p:nvPr/>
                </p:nvCxnSpPr>
                <p:spPr>
                  <a:xfrm>
                    <a:off x="5973804" y="439063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Connecteur droit 30"/>
                  <p:cNvCxnSpPr/>
                  <p:nvPr/>
                </p:nvCxnSpPr>
                <p:spPr>
                  <a:xfrm>
                    <a:off x="4070345" y="437644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Connecteur droit 31"/>
                  <p:cNvCxnSpPr/>
                  <p:nvPr/>
                </p:nvCxnSpPr>
                <p:spPr>
                  <a:xfrm>
                    <a:off x="3687486" y="439257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Connecteur droit 32"/>
                  <p:cNvCxnSpPr/>
                  <p:nvPr/>
                </p:nvCxnSpPr>
                <p:spPr>
                  <a:xfrm>
                    <a:off x="3304628" y="4408910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necteur droit 33"/>
                  <p:cNvCxnSpPr/>
                  <p:nvPr/>
                </p:nvCxnSpPr>
                <p:spPr>
                  <a:xfrm>
                    <a:off x="2932265" y="440109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Connecteur droit 34"/>
                  <p:cNvCxnSpPr/>
                  <p:nvPr/>
                </p:nvCxnSpPr>
                <p:spPr>
                  <a:xfrm>
                    <a:off x="2538911" y="4397441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Connecteur droit 35"/>
                  <p:cNvCxnSpPr/>
                  <p:nvPr/>
                </p:nvCxnSpPr>
                <p:spPr>
                  <a:xfrm>
                    <a:off x="2166110" y="4408910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Connecteur droit 36"/>
                  <p:cNvCxnSpPr/>
                  <p:nvPr/>
                </p:nvCxnSpPr>
                <p:spPr>
                  <a:xfrm>
                    <a:off x="1783252" y="440109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0" name="Grouper 69"/>
              <p:cNvGrpSpPr/>
              <p:nvPr/>
            </p:nvGrpSpPr>
            <p:grpSpPr>
              <a:xfrm>
                <a:off x="4290484" y="2675013"/>
                <a:ext cx="314287" cy="3698595"/>
                <a:chOff x="4290484" y="2675013"/>
                <a:chExt cx="314287" cy="3698595"/>
              </a:xfrm>
            </p:grpSpPr>
            <p:grpSp>
              <p:nvGrpSpPr>
                <p:cNvPr id="69" name="Grouper 68"/>
                <p:cNvGrpSpPr/>
                <p:nvPr/>
              </p:nvGrpSpPr>
              <p:grpSpPr>
                <a:xfrm>
                  <a:off x="4290484" y="2675013"/>
                  <a:ext cx="314287" cy="3322670"/>
                  <a:chOff x="4290484" y="2675013"/>
                  <a:chExt cx="314287" cy="3322670"/>
                </a:xfrm>
              </p:grpSpPr>
              <p:cxnSp>
                <p:nvCxnSpPr>
                  <p:cNvPr id="38" name="Connecteur droit 37"/>
                  <p:cNvCxnSpPr/>
                  <p:nvPr/>
                </p:nvCxnSpPr>
                <p:spPr>
                  <a:xfrm>
                    <a:off x="4324161" y="488973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Connecteur droit 40"/>
                  <p:cNvCxnSpPr/>
                  <p:nvPr/>
                </p:nvCxnSpPr>
                <p:spPr>
                  <a:xfrm>
                    <a:off x="4329631" y="5262547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Connecteur droit 41"/>
                  <p:cNvCxnSpPr/>
                  <p:nvPr/>
                </p:nvCxnSpPr>
                <p:spPr>
                  <a:xfrm>
                    <a:off x="4324606" y="5624867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Connecteur droit 42"/>
                  <p:cNvCxnSpPr/>
                  <p:nvPr/>
                </p:nvCxnSpPr>
                <p:spPr>
                  <a:xfrm>
                    <a:off x="4330076" y="5997683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Connecteur droit 43"/>
                  <p:cNvCxnSpPr/>
                  <p:nvPr/>
                </p:nvCxnSpPr>
                <p:spPr>
                  <a:xfrm>
                    <a:off x="4308641" y="414997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Connecteur droit 44"/>
                  <p:cNvCxnSpPr/>
                  <p:nvPr/>
                </p:nvCxnSpPr>
                <p:spPr>
                  <a:xfrm>
                    <a:off x="4308641" y="3788054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Connecteur droit 45"/>
                  <p:cNvCxnSpPr/>
                  <p:nvPr/>
                </p:nvCxnSpPr>
                <p:spPr>
                  <a:xfrm>
                    <a:off x="4304079" y="3405144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Connecteur droit 46"/>
                  <p:cNvCxnSpPr/>
                  <p:nvPr/>
                </p:nvCxnSpPr>
                <p:spPr>
                  <a:xfrm>
                    <a:off x="4300980" y="303273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Connecteur droit 47"/>
                  <p:cNvCxnSpPr/>
                  <p:nvPr/>
                </p:nvCxnSpPr>
                <p:spPr>
                  <a:xfrm>
                    <a:off x="4290484" y="2675013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9" name="Connecteur droit 48"/>
                <p:cNvCxnSpPr/>
                <p:nvPr/>
              </p:nvCxnSpPr>
              <p:spPr>
                <a:xfrm>
                  <a:off x="4316481" y="6373608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" name="ZoneTexte 3"/>
            <p:cNvSpPr txBox="1"/>
            <p:nvPr/>
          </p:nvSpPr>
          <p:spPr>
            <a:xfrm>
              <a:off x="6375062" y="1968163"/>
              <a:ext cx="138693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 smtClean="0">
                  <a:solidFill>
                    <a:srgbClr val="FF0000"/>
                  </a:solidFill>
                </a:rPr>
                <a:t>A</a:t>
              </a:r>
            </a:p>
            <a:p>
              <a:r>
                <a:rPr lang="fr-FR" sz="4400" dirty="0" smtClean="0">
                  <a:solidFill>
                    <a:srgbClr val="FF0000"/>
                  </a:solidFill>
                </a:rPr>
                <a:t>+</a:t>
              </a:r>
              <a:endParaRPr lang="fr-FR" sz="4400" dirty="0">
                <a:solidFill>
                  <a:srgbClr val="FF0000"/>
                </a:solidFill>
              </a:endParaRPr>
            </a:p>
          </p:txBody>
        </p:sp>
        <p:cxnSp>
          <p:nvCxnSpPr>
            <p:cNvPr id="39" name="Connecteur droit 38"/>
            <p:cNvCxnSpPr/>
            <p:nvPr/>
          </p:nvCxnSpPr>
          <p:spPr>
            <a:xfrm flipH="1">
              <a:off x="4848851" y="3085625"/>
              <a:ext cx="1738072" cy="0"/>
            </a:xfrm>
            <a:prstGeom prst="line">
              <a:avLst/>
            </a:prstGeom>
            <a:ln>
              <a:solidFill>
                <a:srgbClr val="61625E"/>
              </a:solidFill>
              <a:prstDash val="dash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>
              <a:off x="6610745" y="3085625"/>
              <a:ext cx="4400" cy="1181376"/>
            </a:xfrm>
            <a:prstGeom prst="line">
              <a:avLst/>
            </a:prstGeom>
            <a:ln>
              <a:solidFill>
                <a:srgbClr val="61625E"/>
              </a:solidFill>
              <a:prstDash val="dash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er 8"/>
          <p:cNvGrpSpPr/>
          <p:nvPr/>
        </p:nvGrpSpPr>
        <p:grpSpPr>
          <a:xfrm>
            <a:off x="4281497" y="4075399"/>
            <a:ext cx="1404201" cy="1520976"/>
            <a:chOff x="4281497" y="3348959"/>
            <a:chExt cx="1404201" cy="1520976"/>
          </a:xfrm>
        </p:grpSpPr>
        <p:sp>
          <p:nvSpPr>
            <p:cNvPr id="8" name="ZoneTexte 7"/>
            <p:cNvSpPr txBox="1"/>
            <p:nvPr/>
          </p:nvSpPr>
          <p:spPr>
            <a:xfrm>
              <a:off x="4281497" y="3348959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5227708" y="4285159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4510492" y="4086135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0</a:t>
              </a:r>
              <a:endParaRPr lang="fr-FR" sz="32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735799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8</a:t>
            </a:r>
            <a:r>
              <a:rPr lang="fr-FR" sz="3200" dirty="0" smtClean="0"/>
              <a:t>. Quelles sont les coordonnées du point H?</a:t>
            </a:r>
            <a:endParaRPr lang="fr-FR" sz="3200" dirty="0"/>
          </a:p>
        </p:txBody>
      </p:sp>
      <p:grpSp>
        <p:nvGrpSpPr>
          <p:cNvPr id="8" name="Grouper 7"/>
          <p:cNvGrpSpPr/>
          <p:nvPr/>
        </p:nvGrpSpPr>
        <p:grpSpPr>
          <a:xfrm>
            <a:off x="1100667" y="1449211"/>
            <a:ext cx="7154333" cy="5564010"/>
            <a:chOff x="1100667" y="1449211"/>
            <a:chExt cx="7154333" cy="556401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667" y="1449211"/>
              <a:ext cx="7154333" cy="5301060"/>
            </a:xfrm>
            <a:prstGeom prst="rect">
              <a:avLst/>
            </a:prstGeom>
          </p:spPr>
        </p:pic>
        <p:sp>
          <p:nvSpPr>
            <p:cNvPr id="39" name="ZoneTexte 38"/>
            <p:cNvSpPr txBox="1"/>
            <p:nvPr/>
          </p:nvSpPr>
          <p:spPr>
            <a:xfrm>
              <a:off x="5873893" y="5566671"/>
              <a:ext cx="138693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>
                  <a:solidFill>
                    <a:srgbClr val="FF0000"/>
                  </a:solidFill>
                </a:rPr>
                <a:t>H</a:t>
              </a:r>
              <a:endParaRPr lang="fr-FR" sz="4400" dirty="0" smtClean="0">
                <a:solidFill>
                  <a:srgbClr val="FF0000"/>
                </a:solidFill>
              </a:endParaRPr>
            </a:p>
            <a:p>
              <a:r>
                <a:rPr lang="fr-FR" sz="4400" dirty="0">
                  <a:solidFill>
                    <a:srgbClr val="FF0000"/>
                  </a:solidFill>
                </a:rPr>
                <a:t>+</a:t>
              </a:r>
              <a:endParaRPr lang="fr-FR" sz="4400" dirty="0" smtClean="0">
                <a:solidFill>
                  <a:srgbClr val="FF0000"/>
                </a:solidFill>
              </a:endParaRPr>
            </a:p>
          </p:txBody>
        </p:sp>
      </p:grp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056" y="2085622"/>
            <a:ext cx="3429000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98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9</a:t>
            </a:r>
            <a:r>
              <a:rPr lang="fr-FR" sz="3200" dirty="0" smtClean="0"/>
              <a:t>. Quelles sont les coordonnées du point </a:t>
            </a:r>
            <a:r>
              <a:rPr lang="fr-FR" sz="3200" dirty="0"/>
              <a:t>K</a:t>
            </a:r>
            <a:r>
              <a:rPr lang="fr-FR" sz="3200" dirty="0" smtClean="0"/>
              <a:t>?</a:t>
            </a:r>
            <a:endParaRPr lang="fr-FR" sz="3200" dirty="0"/>
          </a:p>
        </p:txBody>
      </p:sp>
      <p:grpSp>
        <p:nvGrpSpPr>
          <p:cNvPr id="8" name="Grouper 7"/>
          <p:cNvGrpSpPr/>
          <p:nvPr/>
        </p:nvGrpSpPr>
        <p:grpSpPr>
          <a:xfrm>
            <a:off x="1100667" y="1056170"/>
            <a:ext cx="7154333" cy="5694101"/>
            <a:chOff x="1100667" y="1056170"/>
            <a:chExt cx="7154333" cy="5694101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667" y="1449211"/>
              <a:ext cx="7154333" cy="5301060"/>
            </a:xfrm>
            <a:prstGeom prst="rect">
              <a:avLst/>
            </a:prstGeom>
          </p:spPr>
        </p:pic>
        <p:sp>
          <p:nvSpPr>
            <p:cNvPr id="39" name="ZoneTexte 38"/>
            <p:cNvSpPr txBox="1"/>
            <p:nvPr/>
          </p:nvSpPr>
          <p:spPr>
            <a:xfrm>
              <a:off x="1580446" y="1056170"/>
              <a:ext cx="138693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 smtClean="0">
                  <a:solidFill>
                    <a:srgbClr val="FF0000"/>
                  </a:solidFill>
                </a:rPr>
                <a:t>+</a:t>
              </a:r>
            </a:p>
            <a:p>
              <a:r>
                <a:rPr lang="fr-FR" sz="4400" dirty="0" smtClean="0">
                  <a:solidFill>
                    <a:srgbClr val="FF0000"/>
                  </a:solidFill>
                </a:rPr>
                <a:t>K</a:t>
              </a:r>
            </a:p>
          </p:txBody>
        </p:sp>
      </p:grp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355" y="5108222"/>
            <a:ext cx="34544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091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10. Quelles sont les coordonnées du point L?</a:t>
            </a:r>
            <a:endParaRPr lang="fr-FR" sz="3200" dirty="0"/>
          </a:p>
        </p:txBody>
      </p:sp>
      <p:grpSp>
        <p:nvGrpSpPr>
          <p:cNvPr id="8" name="Grouper 7"/>
          <p:cNvGrpSpPr/>
          <p:nvPr/>
        </p:nvGrpSpPr>
        <p:grpSpPr>
          <a:xfrm>
            <a:off x="1100667" y="1449211"/>
            <a:ext cx="7394220" cy="5301060"/>
            <a:chOff x="1100667" y="1449211"/>
            <a:chExt cx="7394220" cy="530106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667" y="1449211"/>
              <a:ext cx="7154333" cy="5301060"/>
            </a:xfrm>
            <a:prstGeom prst="rect">
              <a:avLst/>
            </a:prstGeom>
          </p:spPr>
        </p:pic>
        <p:sp>
          <p:nvSpPr>
            <p:cNvPr id="39" name="ZoneTexte 38"/>
            <p:cNvSpPr txBox="1"/>
            <p:nvPr/>
          </p:nvSpPr>
          <p:spPr>
            <a:xfrm>
              <a:off x="7107953" y="1600460"/>
              <a:ext cx="138693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 smtClean="0">
                  <a:solidFill>
                    <a:srgbClr val="FF0000"/>
                  </a:solidFill>
                </a:rPr>
                <a:t>L+</a:t>
              </a:r>
            </a:p>
          </p:txBody>
        </p:sp>
      </p:grp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055" y="5109634"/>
            <a:ext cx="34163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797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r 4"/>
          <p:cNvGrpSpPr/>
          <p:nvPr/>
        </p:nvGrpSpPr>
        <p:grpSpPr>
          <a:xfrm>
            <a:off x="-444090" y="221362"/>
            <a:ext cx="10609068" cy="7729546"/>
            <a:chOff x="-2052757" y="1337060"/>
            <a:chExt cx="10609068" cy="7729546"/>
          </a:xfrm>
        </p:grpSpPr>
        <p:grpSp>
          <p:nvGrpSpPr>
            <p:cNvPr id="3" name="Grouper 2"/>
            <p:cNvGrpSpPr/>
            <p:nvPr/>
          </p:nvGrpSpPr>
          <p:grpSpPr>
            <a:xfrm>
              <a:off x="-2052757" y="1337060"/>
              <a:ext cx="10609068" cy="7729546"/>
              <a:chOff x="1270000" y="2207530"/>
              <a:chExt cx="6506992" cy="4650470"/>
            </a:xfrm>
          </p:grpSpPr>
          <p:cxnSp>
            <p:nvCxnSpPr>
              <p:cNvPr id="6" name="Connecteur droit avec flèche 5"/>
              <p:cNvCxnSpPr/>
              <p:nvPr/>
            </p:nvCxnSpPr>
            <p:spPr>
              <a:xfrm>
                <a:off x="1270000" y="4542118"/>
                <a:ext cx="6506992" cy="0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avec flèche 16"/>
              <p:cNvCxnSpPr/>
              <p:nvPr/>
            </p:nvCxnSpPr>
            <p:spPr>
              <a:xfrm flipV="1">
                <a:off x="4441427" y="2207530"/>
                <a:ext cx="0" cy="4650470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7" name="Grouper 66"/>
              <p:cNvGrpSpPr/>
              <p:nvPr/>
            </p:nvGrpSpPr>
            <p:grpSpPr>
              <a:xfrm>
                <a:off x="1783252" y="4376449"/>
                <a:ext cx="5338106" cy="298877"/>
                <a:chOff x="1783252" y="4376449"/>
                <a:chExt cx="5338106" cy="298877"/>
              </a:xfrm>
            </p:grpSpPr>
            <p:cxnSp>
              <p:nvCxnSpPr>
                <p:cNvPr id="26" name="Connecteur droit 25"/>
                <p:cNvCxnSpPr/>
                <p:nvPr/>
              </p:nvCxnSpPr>
              <p:spPr>
                <a:xfrm>
                  <a:off x="7121358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1" name="Grouper 50"/>
                <p:cNvGrpSpPr/>
                <p:nvPr/>
              </p:nvGrpSpPr>
              <p:grpSpPr>
                <a:xfrm>
                  <a:off x="1783252" y="4376449"/>
                  <a:ext cx="4956929" cy="298877"/>
                  <a:chOff x="1783252" y="4376449"/>
                  <a:chExt cx="4956929" cy="298877"/>
                </a:xfrm>
              </p:grpSpPr>
              <p:cxnSp>
                <p:nvCxnSpPr>
                  <p:cNvPr id="21" name="Connecteur droit 20"/>
                  <p:cNvCxnSpPr/>
                  <p:nvPr/>
                </p:nvCxnSpPr>
                <p:spPr>
                  <a:xfrm>
                    <a:off x="4820538" y="438698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necteur droit 21"/>
                  <p:cNvCxnSpPr/>
                  <p:nvPr/>
                </p:nvCxnSpPr>
                <p:spPr>
                  <a:xfrm>
                    <a:off x="5215815" y="439257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necteur droit 22"/>
                  <p:cNvCxnSpPr/>
                  <p:nvPr/>
                </p:nvCxnSpPr>
                <p:spPr>
                  <a:xfrm>
                    <a:off x="5593807" y="439396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Connecteur droit 23"/>
                  <p:cNvCxnSpPr/>
                  <p:nvPr/>
                </p:nvCxnSpPr>
                <p:spPr>
                  <a:xfrm>
                    <a:off x="6359772" y="4383227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Connecteur droit 24"/>
                  <p:cNvCxnSpPr/>
                  <p:nvPr/>
                </p:nvCxnSpPr>
                <p:spPr>
                  <a:xfrm>
                    <a:off x="6740181" y="4383227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Connecteur droit 26"/>
                  <p:cNvCxnSpPr/>
                  <p:nvPr/>
                </p:nvCxnSpPr>
                <p:spPr>
                  <a:xfrm>
                    <a:off x="5973804" y="439063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Connecteur droit 30"/>
                  <p:cNvCxnSpPr/>
                  <p:nvPr/>
                </p:nvCxnSpPr>
                <p:spPr>
                  <a:xfrm>
                    <a:off x="4070345" y="437644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Connecteur droit 31"/>
                  <p:cNvCxnSpPr/>
                  <p:nvPr/>
                </p:nvCxnSpPr>
                <p:spPr>
                  <a:xfrm>
                    <a:off x="3687486" y="439257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Connecteur droit 32"/>
                  <p:cNvCxnSpPr/>
                  <p:nvPr/>
                </p:nvCxnSpPr>
                <p:spPr>
                  <a:xfrm>
                    <a:off x="3304628" y="4408910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necteur droit 33"/>
                  <p:cNvCxnSpPr/>
                  <p:nvPr/>
                </p:nvCxnSpPr>
                <p:spPr>
                  <a:xfrm>
                    <a:off x="2932265" y="440109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Connecteur droit 34"/>
                  <p:cNvCxnSpPr/>
                  <p:nvPr/>
                </p:nvCxnSpPr>
                <p:spPr>
                  <a:xfrm>
                    <a:off x="2538911" y="4397441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Connecteur droit 35"/>
                  <p:cNvCxnSpPr/>
                  <p:nvPr/>
                </p:nvCxnSpPr>
                <p:spPr>
                  <a:xfrm>
                    <a:off x="2166110" y="4408910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Connecteur droit 36"/>
                  <p:cNvCxnSpPr/>
                  <p:nvPr/>
                </p:nvCxnSpPr>
                <p:spPr>
                  <a:xfrm>
                    <a:off x="1783252" y="440109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0" name="Grouper 69"/>
              <p:cNvGrpSpPr/>
              <p:nvPr/>
            </p:nvGrpSpPr>
            <p:grpSpPr>
              <a:xfrm>
                <a:off x="4290484" y="2675013"/>
                <a:ext cx="314287" cy="3698595"/>
                <a:chOff x="4290484" y="2675013"/>
                <a:chExt cx="314287" cy="3698595"/>
              </a:xfrm>
            </p:grpSpPr>
            <p:grpSp>
              <p:nvGrpSpPr>
                <p:cNvPr id="69" name="Grouper 68"/>
                <p:cNvGrpSpPr/>
                <p:nvPr/>
              </p:nvGrpSpPr>
              <p:grpSpPr>
                <a:xfrm>
                  <a:off x="4290484" y="2675013"/>
                  <a:ext cx="314287" cy="3322670"/>
                  <a:chOff x="4290484" y="2675013"/>
                  <a:chExt cx="314287" cy="3322670"/>
                </a:xfrm>
              </p:grpSpPr>
              <p:cxnSp>
                <p:nvCxnSpPr>
                  <p:cNvPr id="38" name="Connecteur droit 37"/>
                  <p:cNvCxnSpPr/>
                  <p:nvPr/>
                </p:nvCxnSpPr>
                <p:spPr>
                  <a:xfrm>
                    <a:off x="4324161" y="488973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Connecteur droit 40"/>
                  <p:cNvCxnSpPr/>
                  <p:nvPr/>
                </p:nvCxnSpPr>
                <p:spPr>
                  <a:xfrm>
                    <a:off x="4329631" y="5262547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Connecteur droit 41"/>
                  <p:cNvCxnSpPr/>
                  <p:nvPr/>
                </p:nvCxnSpPr>
                <p:spPr>
                  <a:xfrm>
                    <a:off x="4324606" y="5624867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Connecteur droit 42"/>
                  <p:cNvCxnSpPr/>
                  <p:nvPr/>
                </p:nvCxnSpPr>
                <p:spPr>
                  <a:xfrm>
                    <a:off x="4330076" y="5997683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Connecteur droit 43"/>
                  <p:cNvCxnSpPr/>
                  <p:nvPr/>
                </p:nvCxnSpPr>
                <p:spPr>
                  <a:xfrm>
                    <a:off x="4308641" y="414997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Connecteur droit 44"/>
                  <p:cNvCxnSpPr/>
                  <p:nvPr/>
                </p:nvCxnSpPr>
                <p:spPr>
                  <a:xfrm>
                    <a:off x="4308641" y="3788054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Connecteur droit 45"/>
                  <p:cNvCxnSpPr/>
                  <p:nvPr/>
                </p:nvCxnSpPr>
                <p:spPr>
                  <a:xfrm>
                    <a:off x="4304079" y="3405144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Connecteur droit 46"/>
                  <p:cNvCxnSpPr/>
                  <p:nvPr/>
                </p:nvCxnSpPr>
                <p:spPr>
                  <a:xfrm>
                    <a:off x="4300980" y="303273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Connecteur droit 47"/>
                  <p:cNvCxnSpPr/>
                  <p:nvPr/>
                </p:nvCxnSpPr>
                <p:spPr>
                  <a:xfrm>
                    <a:off x="4290484" y="2675013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9" name="Connecteur droit 48"/>
                <p:cNvCxnSpPr/>
                <p:nvPr/>
              </p:nvCxnSpPr>
              <p:spPr>
                <a:xfrm>
                  <a:off x="4316481" y="6373608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" name="ZoneTexte 3"/>
            <p:cNvSpPr txBox="1"/>
            <p:nvPr/>
          </p:nvSpPr>
          <p:spPr>
            <a:xfrm>
              <a:off x="2893951" y="5356608"/>
              <a:ext cx="138693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 smtClean="0">
                  <a:solidFill>
                    <a:srgbClr val="FF0000"/>
                  </a:solidFill>
                </a:rPr>
                <a:t>+  B</a:t>
              </a:r>
              <a:endParaRPr lang="fr-FR" sz="4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2</a:t>
            </a:r>
            <a:r>
              <a:rPr lang="fr-FR" sz="3200" dirty="0" smtClean="0"/>
              <a:t>. Quelles sont les coordonnées du point B?</a:t>
            </a:r>
            <a:endParaRPr lang="fr-FR" sz="3200" dirty="0"/>
          </a:p>
        </p:txBody>
      </p:sp>
      <p:grpSp>
        <p:nvGrpSpPr>
          <p:cNvPr id="39" name="Grouper 38"/>
          <p:cNvGrpSpPr/>
          <p:nvPr/>
        </p:nvGrpSpPr>
        <p:grpSpPr>
          <a:xfrm>
            <a:off x="4163954" y="3116803"/>
            <a:ext cx="1432423" cy="1420729"/>
            <a:chOff x="4281497" y="3250182"/>
            <a:chExt cx="1432423" cy="1420729"/>
          </a:xfrm>
        </p:grpSpPr>
        <p:sp>
          <p:nvSpPr>
            <p:cNvPr id="40" name="ZoneTexte 39"/>
            <p:cNvSpPr txBox="1"/>
            <p:nvPr/>
          </p:nvSpPr>
          <p:spPr>
            <a:xfrm>
              <a:off x="4281497" y="3250182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5255930" y="3465731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4510492" y="4086135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0</a:t>
              </a:r>
              <a:endParaRPr lang="fr-FR" sz="32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752136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206901" y="-974113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ZoneTexte 3"/>
          <p:cNvSpPr txBox="1"/>
          <p:nvPr/>
        </p:nvSpPr>
        <p:spPr>
          <a:xfrm>
            <a:off x="3504275" y="3653305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  <a:p>
            <a:r>
              <a:rPr lang="fr-FR" sz="4400" dirty="0" smtClean="0">
                <a:solidFill>
                  <a:srgbClr val="FF0000"/>
                </a:solidFill>
              </a:rPr>
              <a:t>C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3. Quelles sont les coordonnées du point C?</a:t>
            </a:r>
            <a:endParaRPr lang="fr-FR" sz="3200" dirty="0"/>
          </a:p>
        </p:txBody>
      </p:sp>
      <p:cxnSp>
        <p:nvCxnSpPr>
          <p:cNvPr id="39" name="Connecteur droit 38"/>
          <p:cNvCxnSpPr/>
          <p:nvPr/>
        </p:nvCxnSpPr>
        <p:spPr>
          <a:xfrm flipH="1">
            <a:off x="3846763" y="4098628"/>
            <a:ext cx="1129652" cy="10004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743917" y="2906206"/>
            <a:ext cx="0" cy="1192422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0" name="Grouper 49"/>
          <p:cNvGrpSpPr/>
          <p:nvPr/>
        </p:nvGrpSpPr>
        <p:grpSpPr>
          <a:xfrm>
            <a:off x="4384044" y="1962030"/>
            <a:ext cx="1457177" cy="1583925"/>
            <a:chOff x="4284576" y="3263326"/>
            <a:chExt cx="1457177" cy="1583925"/>
          </a:xfrm>
        </p:grpSpPr>
        <p:sp>
          <p:nvSpPr>
            <p:cNvPr id="52" name="ZoneTexte 51"/>
            <p:cNvSpPr txBox="1"/>
            <p:nvPr/>
          </p:nvSpPr>
          <p:spPr>
            <a:xfrm>
              <a:off x="4284576" y="3263326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5283763" y="4262475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4510492" y="4086135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0</a:t>
              </a:r>
              <a:endParaRPr lang="fr-FR" sz="32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530285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r 4"/>
          <p:cNvGrpSpPr/>
          <p:nvPr/>
        </p:nvGrpSpPr>
        <p:grpSpPr>
          <a:xfrm>
            <a:off x="-340707" y="-197110"/>
            <a:ext cx="10609068" cy="7729546"/>
            <a:chOff x="-340707" y="-197110"/>
            <a:chExt cx="10609068" cy="7729546"/>
          </a:xfrm>
        </p:grpSpPr>
        <p:grpSp>
          <p:nvGrpSpPr>
            <p:cNvPr id="3" name="Grouper 2"/>
            <p:cNvGrpSpPr/>
            <p:nvPr/>
          </p:nvGrpSpPr>
          <p:grpSpPr>
            <a:xfrm>
              <a:off x="-340707" y="-197110"/>
              <a:ext cx="10609068" cy="7729546"/>
              <a:chOff x="1270000" y="2207530"/>
              <a:chExt cx="6506992" cy="4650470"/>
            </a:xfrm>
          </p:grpSpPr>
          <p:cxnSp>
            <p:nvCxnSpPr>
              <p:cNvPr id="6" name="Connecteur droit avec flèche 5"/>
              <p:cNvCxnSpPr/>
              <p:nvPr/>
            </p:nvCxnSpPr>
            <p:spPr>
              <a:xfrm>
                <a:off x="1270000" y="4542118"/>
                <a:ext cx="6506992" cy="0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avec flèche 16"/>
              <p:cNvCxnSpPr/>
              <p:nvPr/>
            </p:nvCxnSpPr>
            <p:spPr>
              <a:xfrm flipV="1">
                <a:off x="4441427" y="2207530"/>
                <a:ext cx="0" cy="4650470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7" name="Grouper 66"/>
              <p:cNvGrpSpPr/>
              <p:nvPr/>
            </p:nvGrpSpPr>
            <p:grpSpPr>
              <a:xfrm>
                <a:off x="1783252" y="4376449"/>
                <a:ext cx="5338106" cy="298877"/>
                <a:chOff x="1783252" y="4376449"/>
                <a:chExt cx="5338106" cy="298877"/>
              </a:xfrm>
            </p:grpSpPr>
            <p:cxnSp>
              <p:nvCxnSpPr>
                <p:cNvPr id="26" name="Connecteur droit 25"/>
                <p:cNvCxnSpPr/>
                <p:nvPr/>
              </p:nvCxnSpPr>
              <p:spPr>
                <a:xfrm>
                  <a:off x="7121358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1" name="Grouper 50"/>
                <p:cNvGrpSpPr/>
                <p:nvPr/>
              </p:nvGrpSpPr>
              <p:grpSpPr>
                <a:xfrm>
                  <a:off x="1783252" y="4376449"/>
                  <a:ext cx="4956929" cy="298877"/>
                  <a:chOff x="1783252" y="4376449"/>
                  <a:chExt cx="4956929" cy="298877"/>
                </a:xfrm>
              </p:grpSpPr>
              <p:cxnSp>
                <p:nvCxnSpPr>
                  <p:cNvPr id="21" name="Connecteur droit 20"/>
                  <p:cNvCxnSpPr/>
                  <p:nvPr/>
                </p:nvCxnSpPr>
                <p:spPr>
                  <a:xfrm>
                    <a:off x="4820538" y="438698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necteur droit 21"/>
                  <p:cNvCxnSpPr/>
                  <p:nvPr/>
                </p:nvCxnSpPr>
                <p:spPr>
                  <a:xfrm>
                    <a:off x="5215815" y="439257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necteur droit 22"/>
                  <p:cNvCxnSpPr/>
                  <p:nvPr/>
                </p:nvCxnSpPr>
                <p:spPr>
                  <a:xfrm>
                    <a:off x="5593807" y="439396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Connecteur droit 23"/>
                  <p:cNvCxnSpPr/>
                  <p:nvPr/>
                </p:nvCxnSpPr>
                <p:spPr>
                  <a:xfrm>
                    <a:off x="6359772" y="4383227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Connecteur droit 24"/>
                  <p:cNvCxnSpPr/>
                  <p:nvPr/>
                </p:nvCxnSpPr>
                <p:spPr>
                  <a:xfrm>
                    <a:off x="6740181" y="4383227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Connecteur droit 26"/>
                  <p:cNvCxnSpPr/>
                  <p:nvPr/>
                </p:nvCxnSpPr>
                <p:spPr>
                  <a:xfrm>
                    <a:off x="5973804" y="439063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Connecteur droit 30"/>
                  <p:cNvCxnSpPr/>
                  <p:nvPr/>
                </p:nvCxnSpPr>
                <p:spPr>
                  <a:xfrm>
                    <a:off x="4070345" y="437644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Connecteur droit 31"/>
                  <p:cNvCxnSpPr/>
                  <p:nvPr/>
                </p:nvCxnSpPr>
                <p:spPr>
                  <a:xfrm>
                    <a:off x="3687486" y="4392578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Connecteur droit 32"/>
                  <p:cNvCxnSpPr/>
                  <p:nvPr/>
                </p:nvCxnSpPr>
                <p:spPr>
                  <a:xfrm>
                    <a:off x="3304628" y="4408910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necteur droit 33"/>
                  <p:cNvCxnSpPr/>
                  <p:nvPr/>
                </p:nvCxnSpPr>
                <p:spPr>
                  <a:xfrm>
                    <a:off x="2932265" y="440109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Connecteur droit 34"/>
                  <p:cNvCxnSpPr/>
                  <p:nvPr/>
                </p:nvCxnSpPr>
                <p:spPr>
                  <a:xfrm>
                    <a:off x="2538911" y="4397441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Connecteur droit 35"/>
                  <p:cNvCxnSpPr/>
                  <p:nvPr/>
                </p:nvCxnSpPr>
                <p:spPr>
                  <a:xfrm>
                    <a:off x="2166110" y="4408910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Connecteur droit 36"/>
                  <p:cNvCxnSpPr/>
                  <p:nvPr/>
                </p:nvCxnSpPr>
                <p:spPr>
                  <a:xfrm>
                    <a:off x="1783252" y="4401099"/>
                    <a:ext cx="0" cy="266416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0" name="Grouper 69"/>
              <p:cNvGrpSpPr/>
              <p:nvPr/>
            </p:nvGrpSpPr>
            <p:grpSpPr>
              <a:xfrm>
                <a:off x="4290484" y="2675013"/>
                <a:ext cx="314287" cy="3698595"/>
                <a:chOff x="4290484" y="2675013"/>
                <a:chExt cx="314287" cy="3698595"/>
              </a:xfrm>
            </p:grpSpPr>
            <p:grpSp>
              <p:nvGrpSpPr>
                <p:cNvPr id="69" name="Grouper 68"/>
                <p:cNvGrpSpPr/>
                <p:nvPr/>
              </p:nvGrpSpPr>
              <p:grpSpPr>
                <a:xfrm>
                  <a:off x="4290484" y="2675013"/>
                  <a:ext cx="314287" cy="3322670"/>
                  <a:chOff x="4290484" y="2675013"/>
                  <a:chExt cx="314287" cy="3322670"/>
                </a:xfrm>
              </p:grpSpPr>
              <p:cxnSp>
                <p:nvCxnSpPr>
                  <p:cNvPr id="38" name="Connecteur droit 37"/>
                  <p:cNvCxnSpPr/>
                  <p:nvPr/>
                </p:nvCxnSpPr>
                <p:spPr>
                  <a:xfrm>
                    <a:off x="4324161" y="488973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Connecteur droit 40"/>
                  <p:cNvCxnSpPr/>
                  <p:nvPr/>
                </p:nvCxnSpPr>
                <p:spPr>
                  <a:xfrm>
                    <a:off x="4329631" y="5262547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Connecteur droit 41"/>
                  <p:cNvCxnSpPr/>
                  <p:nvPr/>
                </p:nvCxnSpPr>
                <p:spPr>
                  <a:xfrm>
                    <a:off x="4324606" y="5624867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Connecteur droit 42"/>
                  <p:cNvCxnSpPr/>
                  <p:nvPr/>
                </p:nvCxnSpPr>
                <p:spPr>
                  <a:xfrm>
                    <a:off x="4330076" y="5997683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Connecteur droit 43"/>
                  <p:cNvCxnSpPr/>
                  <p:nvPr/>
                </p:nvCxnSpPr>
                <p:spPr>
                  <a:xfrm>
                    <a:off x="4308641" y="414997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Connecteur droit 44"/>
                  <p:cNvCxnSpPr/>
                  <p:nvPr/>
                </p:nvCxnSpPr>
                <p:spPr>
                  <a:xfrm>
                    <a:off x="4308641" y="3788054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Connecteur droit 45"/>
                  <p:cNvCxnSpPr/>
                  <p:nvPr/>
                </p:nvCxnSpPr>
                <p:spPr>
                  <a:xfrm>
                    <a:off x="4304079" y="3405144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Connecteur droit 46"/>
                  <p:cNvCxnSpPr/>
                  <p:nvPr/>
                </p:nvCxnSpPr>
                <p:spPr>
                  <a:xfrm>
                    <a:off x="4300980" y="3032731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Connecteur droit 47"/>
                  <p:cNvCxnSpPr/>
                  <p:nvPr/>
                </p:nvCxnSpPr>
                <p:spPr>
                  <a:xfrm>
                    <a:off x="4290484" y="2675013"/>
                    <a:ext cx="274695" cy="0"/>
                  </a:xfrm>
                  <a:prstGeom prst="line">
                    <a:avLst/>
                  </a:prstGeom>
                  <a:ln w="28575" cmpd="sng">
                    <a:solidFill>
                      <a:srgbClr val="2E2224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9" name="Connecteur droit 48"/>
                <p:cNvCxnSpPr/>
                <p:nvPr/>
              </p:nvCxnSpPr>
              <p:spPr>
                <a:xfrm>
                  <a:off x="4316481" y="6373608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" name="ZoneTexte 3"/>
            <p:cNvSpPr txBox="1"/>
            <p:nvPr/>
          </p:nvSpPr>
          <p:spPr>
            <a:xfrm>
              <a:off x="5863628" y="3237156"/>
              <a:ext cx="138693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 smtClean="0">
                  <a:solidFill>
                    <a:srgbClr val="FF0000"/>
                  </a:solidFill>
                </a:rPr>
                <a:t>+</a:t>
              </a:r>
            </a:p>
            <a:p>
              <a:r>
                <a:rPr lang="fr-FR" sz="4400" dirty="0">
                  <a:solidFill>
                    <a:srgbClr val="FF0000"/>
                  </a:solidFill>
                </a:rPr>
                <a:t>D</a:t>
              </a: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4</a:t>
            </a:r>
            <a:r>
              <a:rPr lang="fr-FR" sz="3200" dirty="0" smtClean="0"/>
              <a:t>. Quelles sont les coordonnées du point D?</a:t>
            </a:r>
            <a:endParaRPr lang="fr-FR" sz="3200" dirty="0"/>
          </a:p>
        </p:txBody>
      </p:sp>
      <p:grpSp>
        <p:nvGrpSpPr>
          <p:cNvPr id="39" name="Grouper 38"/>
          <p:cNvGrpSpPr/>
          <p:nvPr/>
        </p:nvGrpSpPr>
        <p:grpSpPr>
          <a:xfrm>
            <a:off x="4281497" y="2682834"/>
            <a:ext cx="1432423" cy="1662086"/>
            <a:chOff x="4281497" y="3207849"/>
            <a:chExt cx="1432423" cy="1662086"/>
          </a:xfrm>
        </p:grpSpPr>
        <p:sp>
          <p:nvSpPr>
            <p:cNvPr id="40" name="ZoneTexte 39"/>
            <p:cNvSpPr txBox="1"/>
            <p:nvPr/>
          </p:nvSpPr>
          <p:spPr>
            <a:xfrm>
              <a:off x="4281497" y="3207849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5255930" y="4285159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4510492" y="4086135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0</a:t>
              </a:r>
              <a:endParaRPr lang="fr-FR" sz="32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189010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-206901" y="-974113"/>
            <a:ext cx="10609068" cy="7729546"/>
            <a:chOff x="1270000" y="2207530"/>
            <a:chExt cx="6506992" cy="4650470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1270000" y="4542118"/>
              <a:ext cx="6506992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 flipV="1">
              <a:off x="4441427" y="2207530"/>
              <a:ext cx="0" cy="465047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Grouper 66"/>
            <p:cNvGrpSpPr/>
            <p:nvPr/>
          </p:nvGrpSpPr>
          <p:grpSpPr>
            <a:xfrm>
              <a:off x="1783252" y="4376449"/>
              <a:ext cx="5338106" cy="298877"/>
              <a:chOff x="1783252" y="4376449"/>
              <a:chExt cx="5338106" cy="298877"/>
            </a:xfrm>
          </p:grpSpPr>
          <p:cxnSp>
            <p:nvCxnSpPr>
              <p:cNvPr id="26" name="Connecteur droit 25"/>
              <p:cNvCxnSpPr/>
              <p:nvPr/>
            </p:nvCxnSpPr>
            <p:spPr>
              <a:xfrm>
                <a:off x="7121358" y="4393968"/>
                <a:ext cx="0" cy="266416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Grouper 50"/>
              <p:cNvGrpSpPr/>
              <p:nvPr/>
            </p:nvGrpSpPr>
            <p:grpSpPr>
              <a:xfrm>
                <a:off x="1783252" y="4376449"/>
                <a:ext cx="4956929" cy="298877"/>
                <a:chOff x="1783252" y="4376449"/>
                <a:chExt cx="4956929" cy="298877"/>
              </a:xfrm>
            </p:grpSpPr>
            <p:cxnSp>
              <p:nvCxnSpPr>
                <p:cNvPr id="21" name="Connecteur droit 20"/>
                <p:cNvCxnSpPr/>
                <p:nvPr/>
              </p:nvCxnSpPr>
              <p:spPr>
                <a:xfrm>
                  <a:off x="4820538" y="438698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21"/>
                <p:cNvCxnSpPr/>
                <p:nvPr/>
              </p:nvCxnSpPr>
              <p:spPr>
                <a:xfrm>
                  <a:off x="5215815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22"/>
                <p:cNvCxnSpPr/>
                <p:nvPr/>
              </p:nvCxnSpPr>
              <p:spPr>
                <a:xfrm>
                  <a:off x="5593807" y="439396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23"/>
                <p:cNvCxnSpPr/>
                <p:nvPr/>
              </p:nvCxnSpPr>
              <p:spPr>
                <a:xfrm>
                  <a:off x="6359772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/>
                <p:cNvCxnSpPr/>
                <p:nvPr/>
              </p:nvCxnSpPr>
              <p:spPr>
                <a:xfrm>
                  <a:off x="6740181" y="4383227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necteur droit 26"/>
                <p:cNvCxnSpPr/>
                <p:nvPr/>
              </p:nvCxnSpPr>
              <p:spPr>
                <a:xfrm>
                  <a:off x="5973804" y="439063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necteur droit 30"/>
                <p:cNvCxnSpPr/>
                <p:nvPr/>
              </p:nvCxnSpPr>
              <p:spPr>
                <a:xfrm>
                  <a:off x="4070345" y="437644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/>
                <p:cNvCxnSpPr/>
                <p:nvPr/>
              </p:nvCxnSpPr>
              <p:spPr>
                <a:xfrm>
                  <a:off x="3687486" y="4392578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/>
                <p:cNvCxnSpPr/>
                <p:nvPr/>
              </p:nvCxnSpPr>
              <p:spPr>
                <a:xfrm>
                  <a:off x="3304628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cteur droit 33"/>
                <p:cNvCxnSpPr/>
                <p:nvPr/>
              </p:nvCxnSpPr>
              <p:spPr>
                <a:xfrm>
                  <a:off x="2932265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2538911" y="4397441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necteur droit 35"/>
                <p:cNvCxnSpPr/>
                <p:nvPr/>
              </p:nvCxnSpPr>
              <p:spPr>
                <a:xfrm>
                  <a:off x="2166110" y="4408910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cteur droit 36"/>
                <p:cNvCxnSpPr/>
                <p:nvPr/>
              </p:nvCxnSpPr>
              <p:spPr>
                <a:xfrm>
                  <a:off x="1783252" y="4401099"/>
                  <a:ext cx="0" cy="266416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0" name="Grouper 69"/>
            <p:cNvGrpSpPr/>
            <p:nvPr/>
          </p:nvGrpSpPr>
          <p:grpSpPr>
            <a:xfrm>
              <a:off x="4290484" y="2675013"/>
              <a:ext cx="314287" cy="3698595"/>
              <a:chOff x="4290484" y="2675013"/>
              <a:chExt cx="314287" cy="3698595"/>
            </a:xfrm>
          </p:grpSpPr>
          <p:grpSp>
            <p:nvGrpSpPr>
              <p:cNvPr id="69" name="Grouper 68"/>
              <p:cNvGrpSpPr/>
              <p:nvPr/>
            </p:nvGrpSpPr>
            <p:grpSpPr>
              <a:xfrm>
                <a:off x="4290484" y="2675013"/>
                <a:ext cx="314287" cy="3322670"/>
                <a:chOff x="4290484" y="2675013"/>
                <a:chExt cx="314287" cy="3322670"/>
              </a:xfrm>
            </p:grpSpPr>
            <p:cxnSp>
              <p:nvCxnSpPr>
                <p:cNvPr id="38" name="Connecteur droit 37"/>
                <p:cNvCxnSpPr/>
                <p:nvPr/>
              </p:nvCxnSpPr>
              <p:spPr>
                <a:xfrm>
                  <a:off x="4324161" y="4889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cteur droit 40"/>
                <p:cNvCxnSpPr/>
                <p:nvPr/>
              </p:nvCxnSpPr>
              <p:spPr>
                <a:xfrm>
                  <a:off x="4329631" y="526254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cteur droit 41"/>
                <p:cNvCxnSpPr/>
                <p:nvPr/>
              </p:nvCxnSpPr>
              <p:spPr>
                <a:xfrm>
                  <a:off x="4324606" y="5624867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cteur droit 42"/>
                <p:cNvCxnSpPr/>
                <p:nvPr/>
              </p:nvCxnSpPr>
              <p:spPr>
                <a:xfrm>
                  <a:off x="4330076" y="599768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/>
                <p:cNvCxnSpPr/>
                <p:nvPr/>
              </p:nvCxnSpPr>
              <p:spPr>
                <a:xfrm>
                  <a:off x="4308641" y="414997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necteur droit 44"/>
                <p:cNvCxnSpPr/>
                <p:nvPr/>
              </p:nvCxnSpPr>
              <p:spPr>
                <a:xfrm>
                  <a:off x="4308641" y="378805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/>
                <p:cNvCxnSpPr/>
                <p:nvPr/>
              </p:nvCxnSpPr>
              <p:spPr>
                <a:xfrm>
                  <a:off x="4304079" y="3405144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necteur droit 46"/>
                <p:cNvCxnSpPr/>
                <p:nvPr/>
              </p:nvCxnSpPr>
              <p:spPr>
                <a:xfrm>
                  <a:off x="4300980" y="3032731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necteur droit 47"/>
                <p:cNvCxnSpPr/>
                <p:nvPr/>
              </p:nvCxnSpPr>
              <p:spPr>
                <a:xfrm>
                  <a:off x="4290484" y="2675013"/>
                  <a:ext cx="274695" cy="0"/>
                </a:xfrm>
                <a:prstGeom prst="line">
                  <a:avLst/>
                </a:prstGeom>
                <a:ln w="28575" cmpd="sng">
                  <a:solidFill>
                    <a:srgbClr val="2E2224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cteur droit 48"/>
              <p:cNvCxnSpPr/>
              <p:nvPr/>
            </p:nvCxnSpPr>
            <p:spPr>
              <a:xfrm>
                <a:off x="4316481" y="6373608"/>
                <a:ext cx="274695" cy="0"/>
              </a:xfrm>
              <a:prstGeom prst="line">
                <a:avLst/>
              </a:prstGeom>
              <a:ln w="28575" cmpd="sng">
                <a:solidFill>
                  <a:srgbClr val="2E222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5. Quelles sont les coordonnées du point E?</a:t>
            </a:r>
            <a:endParaRPr lang="fr-FR" sz="32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8091516" y="2904549"/>
            <a:ext cx="0" cy="1799637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>
            <a:off x="4992052" y="4704186"/>
            <a:ext cx="3099464" cy="0"/>
          </a:xfrm>
          <a:prstGeom prst="line">
            <a:avLst/>
          </a:prstGeom>
          <a:ln>
            <a:solidFill>
              <a:srgbClr val="61625E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7847664" y="4254591"/>
            <a:ext cx="13869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0000"/>
                </a:solidFill>
              </a:rPr>
              <a:t>+</a:t>
            </a:r>
          </a:p>
          <a:p>
            <a:r>
              <a:rPr lang="fr-FR" sz="4400" dirty="0" smtClean="0">
                <a:solidFill>
                  <a:srgbClr val="FF0000"/>
                </a:solidFill>
              </a:rPr>
              <a:t>E</a:t>
            </a:r>
            <a:endParaRPr lang="fr-FR" sz="4400" dirty="0">
              <a:solidFill>
                <a:srgbClr val="FF0000"/>
              </a:solidFill>
            </a:endParaRPr>
          </a:p>
        </p:txBody>
      </p:sp>
      <p:grpSp>
        <p:nvGrpSpPr>
          <p:cNvPr id="40" name="Grouper 39"/>
          <p:cNvGrpSpPr/>
          <p:nvPr/>
        </p:nvGrpSpPr>
        <p:grpSpPr>
          <a:xfrm>
            <a:off x="4384044" y="1962030"/>
            <a:ext cx="1457177" cy="1583925"/>
            <a:chOff x="4284576" y="3263326"/>
            <a:chExt cx="1457177" cy="1583925"/>
          </a:xfrm>
        </p:grpSpPr>
        <p:sp>
          <p:nvSpPr>
            <p:cNvPr id="50" name="ZoneTexte 49"/>
            <p:cNvSpPr txBox="1"/>
            <p:nvPr/>
          </p:nvSpPr>
          <p:spPr>
            <a:xfrm>
              <a:off x="4284576" y="3263326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5283763" y="4262475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</a:t>
              </a: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4510492" y="4086135"/>
              <a:ext cx="45799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0</a:t>
              </a:r>
              <a:endParaRPr lang="fr-FR" sz="32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564710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6</a:t>
            </a:r>
            <a:r>
              <a:rPr lang="fr-FR" sz="3200" dirty="0" smtClean="0"/>
              <a:t>. Quelles sont les coordonnées du point F?</a:t>
            </a:r>
            <a:endParaRPr lang="fr-FR" sz="3200" dirty="0"/>
          </a:p>
        </p:txBody>
      </p:sp>
      <p:grpSp>
        <p:nvGrpSpPr>
          <p:cNvPr id="8" name="Grouper 7"/>
          <p:cNvGrpSpPr/>
          <p:nvPr/>
        </p:nvGrpSpPr>
        <p:grpSpPr>
          <a:xfrm>
            <a:off x="1100667" y="1449211"/>
            <a:ext cx="7627717" cy="5301060"/>
            <a:chOff x="1100667" y="1449211"/>
            <a:chExt cx="7627717" cy="530106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667" y="1449211"/>
              <a:ext cx="7154333" cy="5301060"/>
            </a:xfrm>
            <a:prstGeom prst="rect">
              <a:avLst/>
            </a:prstGeom>
          </p:spPr>
        </p:pic>
        <p:sp>
          <p:nvSpPr>
            <p:cNvPr id="39" name="ZoneTexte 38"/>
            <p:cNvSpPr txBox="1"/>
            <p:nvPr/>
          </p:nvSpPr>
          <p:spPr>
            <a:xfrm>
              <a:off x="7341450" y="1529904"/>
              <a:ext cx="138693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 smtClean="0">
                  <a:solidFill>
                    <a:srgbClr val="FF0000"/>
                  </a:solidFill>
                </a:rPr>
                <a:t>F</a:t>
              </a:r>
            </a:p>
            <a:p>
              <a:r>
                <a:rPr lang="fr-FR" sz="4400" dirty="0">
                  <a:solidFill>
                    <a:srgbClr val="FF0000"/>
                  </a:solidFill>
                </a:rPr>
                <a:t>+</a:t>
              </a:r>
              <a:endParaRPr lang="fr-FR" sz="4400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2057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7</a:t>
            </a:r>
            <a:r>
              <a:rPr lang="fr-FR" sz="3200" dirty="0" smtClean="0"/>
              <a:t>. Quelles sont les coordonnées du point G?</a:t>
            </a:r>
            <a:endParaRPr lang="fr-FR" sz="3200" dirty="0"/>
          </a:p>
        </p:txBody>
      </p:sp>
      <p:grpSp>
        <p:nvGrpSpPr>
          <p:cNvPr id="8" name="Grouper 7"/>
          <p:cNvGrpSpPr/>
          <p:nvPr/>
        </p:nvGrpSpPr>
        <p:grpSpPr>
          <a:xfrm>
            <a:off x="1100667" y="1449211"/>
            <a:ext cx="7154333" cy="5301060"/>
            <a:chOff x="1100667" y="1449211"/>
            <a:chExt cx="7154333" cy="530106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667" y="1449211"/>
              <a:ext cx="7154333" cy="5301060"/>
            </a:xfrm>
            <a:prstGeom prst="rect">
              <a:avLst/>
            </a:prstGeom>
          </p:spPr>
        </p:pic>
        <p:sp>
          <p:nvSpPr>
            <p:cNvPr id="39" name="ZoneTexte 38"/>
            <p:cNvSpPr txBox="1"/>
            <p:nvPr/>
          </p:nvSpPr>
          <p:spPr>
            <a:xfrm>
              <a:off x="3009337" y="1533877"/>
              <a:ext cx="138693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>
                  <a:solidFill>
                    <a:srgbClr val="FF0000"/>
                  </a:solidFill>
                </a:rPr>
                <a:t>G</a:t>
              </a:r>
              <a:endParaRPr lang="fr-FR" sz="4400" dirty="0" smtClean="0">
                <a:solidFill>
                  <a:srgbClr val="FF0000"/>
                </a:solidFill>
              </a:endParaRPr>
            </a:p>
            <a:p>
              <a:r>
                <a:rPr lang="fr-FR" sz="4400" dirty="0">
                  <a:solidFill>
                    <a:srgbClr val="FF0000"/>
                  </a:solidFill>
                </a:rPr>
                <a:t>+</a:t>
              </a:r>
              <a:endParaRPr lang="fr-FR" sz="4400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152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225" y="89136"/>
            <a:ext cx="8591550" cy="106680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dirty="0"/>
              <a:t>8</a:t>
            </a:r>
            <a:r>
              <a:rPr lang="fr-FR" sz="3200" dirty="0" smtClean="0"/>
              <a:t>. Quelles sont les coordonnées du point H?</a:t>
            </a:r>
            <a:endParaRPr lang="fr-FR" sz="3200" dirty="0"/>
          </a:p>
        </p:txBody>
      </p:sp>
      <p:grpSp>
        <p:nvGrpSpPr>
          <p:cNvPr id="8" name="Grouper 7"/>
          <p:cNvGrpSpPr/>
          <p:nvPr/>
        </p:nvGrpSpPr>
        <p:grpSpPr>
          <a:xfrm>
            <a:off x="1100667" y="1449211"/>
            <a:ext cx="7154333" cy="5564010"/>
            <a:chOff x="1100667" y="1449211"/>
            <a:chExt cx="7154333" cy="556401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0667" y="1449211"/>
              <a:ext cx="7154333" cy="5301060"/>
            </a:xfrm>
            <a:prstGeom prst="rect">
              <a:avLst/>
            </a:prstGeom>
          </p:spPr>
        </p:pic>
        <p:sp>
          <p:nvSpPr>
            <p:cNvPr id="39" name="ZoneTexte 38"/>
            <p:cNvSpPr txBox="1"/>
            <p:nvPr/>
          </p:nvSpPr>
          <p:spPr>
            <a:xfrm>
              <a:off x="5873893" y="5566671"/>
              <a:ext cx="138693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400" dirty="0">
                  <a:solidFill>
                    <a:srgbClr val="FF0000"/>
                  </a:solidFill>
                </a:rPr>
                <a:t>H</a:t>
              </a:r>
              <a:endParaRPr lang="fr-FR" sz="4400" dirty="0" smtClean="0">
                <a:solidFill>
                  <a:srgbClr val="FF0000"/>
                </a:solidFill>
              </a:endParaRPr>
            </a:p>
            <a:p>
              <a:r>
                <a:rPr lang="fr-FR" sz="4400" dirty="0">
                  <a:solidFill>
                    <a:srgbClr val="FF0000"/>
                  </a:solidFill>
                </a:rPr>
                <a:t>+</a:t>
              </a:r>
              <a:endParaRPr lang="fr-FR" sz="4400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152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311</Words>
  <Application>Microsoft Macintosh PowerPoint</Application>
  <PresentationFormat>Présentation à l'écran (4:3)</PresentationFormat>
  <Paragraphs>95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Activité mentale 5ème</vt:lpstr>
      <vt:lpstr>1. Quelles sont les coordonnées du point A?</vt:lpstr>
      <vt:lpstr>2. Quelles sont les coordonnées du point B?</vt:lpstr>
      <vt:lpstr>3. Quelles sont les coordonnées du point C?</vt:lpstr>
      <vt:lpstr>4. Quelles sont les coordonnées du point D?</vt:lpstr>
      <vt:lpstr>5. Quelles sont les coordonnées du point E?</vt:lpstr>
      <vt:lpstr>6. Quelles sont les coordonnées du point F?</vt:lpstr>
      <vt:lpstr>7. Quelles sont les coordonnées du point G?</vt:lpstr>
      <vt:lpstr>8. Quelles sont les coordonnées du point H?</vt:lpstr>
      <vt:lpstr>9. Quelles sont les coordonnées du point K?</vt:lpstr>
      <vt:lpstr>10. Quelles sont les coordonnées du point L?</vt:lpstr>
      <vt:lpstr>Présentation PowerPoint</vt:lpstr>
      <vt:lpstr>1. Quelles sont les coordonnées du point A?</vt:lpstr>
      <vt:lpstr>2. Quelles sont les coordonnées du point B?</vt:lpstr>
      <vt:lpstr>3. Quelles sont les coordonnées du point C?</vt:lpstr>
      <vt:lpstr>4. Quelles sont les coordonnées du point D?</vt:lpstr>
      <vt:lpstr>5. Quelles sont les coordonnées du point E?</vt:lpstr>
      <vt:lpstr>6. Quelles sont les coordonnées du point F?</vt:lpstr>
      <vt:lpstr>7. Quelles sont les coordonnées du point G?</vt:lpstr>
      <vt:lpstr>8. Quelles sont les coordonnées du point H?</vt:lpstr>
      <vt:lpstr>9. Quelles sont les coordonnées du point K?</vt:lpstr>
      <vt:lpstr>10. Quelles sont les coordonnées du point L?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Exercices</dc:title>
  <dc:creator>Eve Fonteneau</dc:creator>
  <cp:lastModifiedBy>Eve Fonteneau</cp:lastModifiedBy>
  <cp:revision>48</cp:revision>
  <dcterms:created xsi:type="dcterms:W3CDTF">2012-06-05T21:10:13Z</dcterms:created>
  <dcterms:modified xsi:type="dcterms:W3CDTF">2022-05-01T03:15:27Z</dcterms:modified>
</cp:coreProperties>
</file>