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78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29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0670" autoAdjust="0"/>
  </p:normalViewPr>
  <p:slideViewPr>
    <p:cSldViewPr snapToGrid="0" snapToObjects="1">
      <p:cViewPr>
        <p:scale>
          <a:sx n="103" d="100"/>
          <a:sy n="103" d="100"/>
        </p:scale>
        <p:origin x="-640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printerSettings" Target="printerSettings/printerSettings1.bin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05D59-BFAB-074B-9B85-5C6DFEB489D6}" type="datetimeFigureOut">
              <a:rPr lang="fr-FR" smtClean="0"/>
              <a:t>26/09/22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50D28-47B1-A444-BEB5-3557A9DCE2F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0461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05D59-BFAB-074B-9B85-5C6DFEB489D6}" type="datetimeFigureOut">
              <a:rPr lang="fr-FR" smtClean="0"/>
              <a:t>26/09/22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50D28-47B1-A444-BEB5-3557A9DCE2F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1850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05D59-BFAB-074B-9B85-5C6DFEB489D6}" type="datetimeFigureOut">
              <a:rPr lang="fr-FR" smtClean="0"/>
              <a:t>26/09/22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50D28-47B1-A444-BEB5-3557A9DCE2F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052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05D59-BFAB-074B-9B85-5C6DFEB489D6}" type="datetimeFigureOut">
              <a:rPr lang="fr-FR" smtClean="0"/>
              <a:t>26/09/22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50D28-47B1-A444-BEB5-3557A9DCE2F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3653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05D59-BFAB-074B-9B85-5C6DFEB489D6}" type="datetimeFigureOut">
              <a:rPr lang="fr-FR" smtClean="0"/>
              <a:t>26/09/22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50D28-47B1-A444-BEB5-3557A9DCE2F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0587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05D59-BFAB-074B-9B85-5C6DFEB489D6}" type="datetimeFigureOut">
              <a:rPr lang="fr-FR" smtClean="0"/>
              <a:t>26/09/22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50D28-47B1-A444-BEB5-3557A9DCE2F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6981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05D59-BFAB-074B-9B85-5C6DFEB489D6}" type="datetimeFigureOut">
              <a:rPr lang="fr-FR" smtClean="0"/>
              <a:t>26/09/22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50D28-47B1-A444-BEB5-3557A9DCE2F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142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05D59-BFAB-074B-9B85-5C6DFEB489D6}" type="datetimeFigureOut">
              <a:rPr lang="fr-FR" smtClean="0"/>
              <a:t>26/09/22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50D28-47B1-A444-BEB5-3557A9DCE2F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8063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05D59-BFAB-074B-9B85-5C6DFEB489D6}" type="datetimeFigureOut">
              <a:rPr lang="fr-FR" smtClean="0"/>
              <a:t>26/09/22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50D28-47B1-A444-BEB5-3557A9DCE2F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952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05D59-BFAB-074B-9B85-5C6DFEB489D6}" type="datetimeFigureOut">
              <a:rPr lang="fr-FR" smtClean="0"/>
              <a:t>26/09/22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50D28-47B1-A444-BEB5-3557A9DCE2F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0242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05D59-BFAB-074B-9B85-5C6DFEB489D6}" type="datetimeFigureOut">
              <a:rPr lang="fr-FR" smtClean="0"/>
              <a:t>26/09/22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50D28-47B1-A444-BEB5-3557A9DCE2F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4274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705D59-BFAB-074B-9B85-5C6DFEB489D6}" type="datetimeFigureOut">
              <a:rPr lang="fr-FR" smtClean="0"/>
              <a:t>26/09/22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650D28-47B1-A444-BEB5-3557A9DCE2F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1093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Activité mentale</a:t>
            </a:r>
            <a:br>
              <a:rPr lang="fr-FR" dirty="0" smtClean="0"/>
            </a:br>
            <a:r>
              <a:rPr lang="fr-FR" dirty="0" smtClean="0"/>
              <a:t>5</a:t>
            </a:r>
            <a:r>
              <a:rPr lang="fr-FR" baseline="30000" dirty="0" smtClean="0"/>
              <a:t>ème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667352" cy="1752600"/>
          </a:xfrm>
        </p:spPr>
        <p:txBody>
          <a:bodyPr>
            <a:normAutofit/>
          </a:bodyPr>
          <a:lstStyle/>
          <a:p>
            <a:r>
              <a:rPr lang="fr-FR" sz="2800" dirty="0" smtClean="0"/>
              <a:t>NOMBRES ET CALCULS: Nombres relatifs</a:t>
            </a:r>
          </a:p>
          <a:p>
            <a:r>
              <a:rPr lang="fr-FR" sz="2800" dirty="0" smtClean="0"/>
              <a:t>Lire une température et une date</a:t>
            </a:r>
            <a:endParaRPr lang="fr-FR" sz="2800" dirty="0" smtClean="0"/>
          </a:p>
        </p:txBody>
      </p:sp>
    </p:spTree>
    <p:extLst>
      <p:ext uri="{BB962C8B-B14F-4D97-AF65-F5344CB8AC3E}">
        <p14:creationId xmlns:p14="http://schemas.microsoft.com/office/powerpoint/2010/main" val="32419469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3081" y="765890"/>
            <a:ext cx="8237409" cy="812221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r-FR" dirty="0"/>
              <a:t>8</a:t>
            </a:r>
            <a:r>
              <a:rPr lang="fr-FR" dirty="0" smtClean="0"/>
              <a:t>. Quelle date peut-on lire?</a:t>
            </a:r>
            <a:endParaRPr lang="fr-FR" dirty="0"/>
          </a:p>
        </p:txBody>
      </p:sp>
      <p:sp>
        <p:nvSpPr>
          <p:cNvPr id="5" name="Flèche vers la droite 4"/>
          <p:cNvSpPr/>
          <p:nvPr/>
        </p:nvSpPr>
        <p:spPr>
          <a:xfrm>
            <a:off x="233081" y="3821985"/>
            <a:ext cx="8767586" cy="1023307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Rectangle avec flèche vers le bas 2"/>
          <p:cNvSpPr/>
          <p:nvPr/>
        </p:nvSpPr>
        <p:spPr>
          <a:xfrm>
            <a:off x="3859190" y="3304169"/>
            <a:ext cx="998704" cy="727410"/>
          </a:xfrm>
          <a:prstGeom prst="downArrowCallou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0</a:t>
            </a:r>
            <a:endParaRPr lang="fr-FR" dirty="0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0772889"/>
              </p:ext>
            </p:extLst>
          </p:nvPr>
        </p:nvGraphicFramePr>
        <p:xfrm>
          <a:off x="233081" y="4084720"/>
          <a:ext cx="8237408" cy="50166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29676"/>
                <a:gridCol w="1029676"/>
                <a:gridCol w="1029676"/>
                <a:gridCol w="1029676"/>
                <a:gridCol w="1029676"/>
                <a:gridCol w="1029676"/>
                <a:gridCol w="1029676"/>
                <a:gridCol w="1029676"/>
              </a:tblGrid>
              <a:tr h="501664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Rectangle avec flèche vers le bas 12"/>
          <p:cNvSpPr/>
          <p:nvPr/>
        </p:nvSpPr>
        <p:spPr>
          <a:xfrm>
            <a:off x="1792786" y="3330739"/>
            <a:ext cx="998704" cy="727410"/>
          </a:xfrm>
          <a:prstGeom prst="downArrowCallou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mtClean="0"/>
              <a:t>-500</a:t>
            </a:r>
            <a:endParaRPr lang="fr-FR" dirty="0"/>
          </a:p>
        </p:txBody>
      </p:sp>
      <p:sp>
        <p:nvSpPr>
          <p:cNvPr id="14" name="Rectangle avec flèche vers le bas 13"/>
          <p:cNvSpPr/>
          <p:nvPr/>
        </p:nvSpPr>
        <p:spPr>
          <a:xfrm>
            <a:off x="2823496" y="2426898"/>
            <a:ext cx="998704" cy="1631251"/>
          </a:xfrm>
          <a:prstGeom prst="downArrowCallout">
            <a:avLst>
              <a:gd name="adj1" fmla="val 25000"/>
              <a:gd name="adj2" fmla="val 25000"/>
              <a:gd name="adj3" fmla="val 25000"/>
              <a:gd name="adj4" fmla="val 30210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3618557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3081" y="765890"/>
            <a:ext cx="8237409" cy="812221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r-FR" dirty="0"/>
              <a:t>9</a:t>
            </a:r>
            <a:r>
              <a:rPr lang="fr-FR" dirty="0" smtClean="0"/>
              <a:t>. Quelle date peut-on lire?</a:t>
            </a:r>
            <a:endParaRPr lang="fr-FR" dirty="0"/>
          </a:p>
        </p:txBody>
      </p:sp>
      <p:sp>
        <p:nvSpPr>
          <p:cNvPr id="5" name="Flèche vers la droite 4"/>
          <p:cNvSpPr/>
          <p:nvPr/>
        </p:nvSpPr>
        <p:spPr>
          <a:xfrm>
            <a:off x="233081" y="3821985"/>
            <a:ext cx="8767586" cy="1023307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Rectangle avec flèche vers le bas 2"/>
          <p:cNvSpPr/>
          <p:nvPr/>
        </p:nvSpPr>
        <p:spPr>
          <a:xfrm>
            <a:off x="3846860" y="3316498"/>
            <a:ext cx="998704" cy="727410"/>
          </a:xfrm>
          <a:prstGeom prst="downArrowCallou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0</a:t>
            </a:r>
            <a:endParaRPr lang="fr-FR" dirty="0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316751"/>
              </p:ext>
            </p:extLst>
          </p:nvPr>
        </p:nvGraphicFramePr>
        <p:xfrm>
          <a:off x="233081" y="4084720"/>
          <a:ext cx="8237408" cy="50166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29676"/>
                <a:gridCol w="1029676"/>
                <a:gridCol w="1029676"/>
                <a:gridCol w="1029676"/>
                <a:gridCol w="1029676"/>
                <a:gridCol w="1029676"/>
                <a:gridCol w="1029676"/>
                <a:gridCol w="1029676"/>
              </a:tblGrid>
              <a:tr h="501664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Rectangle avec flèche vers le bas 12"/>
          <p:cNvSpPr/>
          <p:nvPr/>
        </p:nvSpPr>
        <p:spPr>
          <a:xfrm>
            <a:off x="6921933" y="3330739"/>
            <a:ext cx="998704" cy="727410"/>
          </a:xfrm>
          <a:prstGeom prst="downArrowCallou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1500</a:t>
            </a:r>
            <a:endParaRPr lang="fr-FR" dirty="0"/>
          </a:p>
        </p:txBody>
      </p:sp>
      <p:sp>
        <p:nvSpPr>
          <p:cNvPr id="14" name="Rectangle avec flèche vers le bas 13"/>
          <p:cNvSpPr/>
          <p:nvPr/>
        </p:nvSpPr>
        <p:spPr>
          <a:xfrm>
            <a:off x="1787802" y="2441140"/>
            <a:ext cx="998704" cy="1631251"/>
          </a:xfrm>
          <a:prstGeom prst="downArrowCallout">
            <a:avLst>
              <a:gd name="adj1" fmla="val 25000"/>
              <a:gd name="adj2" fmla="val 25000"/>
              <a:gd name="adj3" fmla="val 25000"/>
              <a:gd name="adj4" fmla="val 30210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1043538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3081" y="765890"/>
            <a:ext cx="8237409" cy="812221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r-FR" dirty="0" smtClean="0"/>
              <a:t>10. Quelle date peut-on lire?</a:t>
            </a:r>
            <a:endParaRPr lang="fr-FR" dirty="0"/>
          </a:p>
        </p:txBody>
      </p:sp>
      <p:sp>
        <p:nvSpPr>
          <p:cNvPr id="5" name="Flèche vers la droite 4"/>
          <p:cNvSpPr/>
          <p:nvPr/>
        </p:nvSpPr>
        <p:spPr>
          <a:xfrm>
            <a:off x="233081" y="3821985"/>
            <a:ext cx="8767586" cy="1023307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Rectangle avec flèche vers le bas 2"/>
          <p:cNvSpPr/>
          <p:nvPr/>
        </p:nvSpPr>
        <p:spPr>
          <a:xfrm>
            <a:off x="5923229" y="3332652"/>
            <a:ext cx="998704" cy="727410"/>
          </a:xfrm>
          <a:prstGeom prst="downArrowCallou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0</a:t>
            </a:r>
            <a:endParaRPr lang="fr-FR" dirty="0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6802552"/>
              </p:ext>
            </p:extLst>
          </p:nvPr>
        </p:nvGraphicFramePr>
        <p:xfrm>
          <a:off x="233081" y="4084720"/>
          <a:ext cx="8237408" cy="50166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29676"/>
                <a:gridCol w="1029676"/>
                <a:gridCol w="1029676"/>
                <a:gridCol w="1029676"/>
                <a:gridCol w="1029676"/>
                <a:gridCol w="1029676"/>
                <a:gridCol w="1029676"/>
                <a:gridCol w="1029676"/>
              </a:tblGrid>
              <a:tr h="501664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Rectangle avec flèche vers le bas 12"/>
          <p:cNvSpPr/>
          <p:nvPr/>
        </p:nvSpPr>
        <p:spPr>
          <a:xfrm>
            <a:off x="6921933" y="3330739"/>
            <a:ext cx="998704" cy="727410"/>
          </a:xfrm>
          <a:prstGeom prst="downArrowCallou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2000</a:t>
            </a:r>
            <a:endParaRPr lang="fr-FR" dirty="0"/>
          </a:p>
        </p:txBody>
      </p:sp>
      <p:sp>
        <p:nvSpPr>
          <p:cNvPr id="14" name="Rectangle avec flèche vers le bas 13"/>
          <p:cNvSpPr/>
          <p:nvPr/>
        </p:nvSpPr>
        <p:spPr>
          <a:xfrm>
            <a:off x="1787802" y="2441140"/>
            <a:ext cx="998704" cy="1631251"/>
          </a:xfrm>
          <a:prstGeom prst="downArrowCallout">
            <a:avLst>
              <a:gd name="adj1" fmla="val 25000"/>
              <a:gd name="adj2" fmla="val 25000"/>
              <a:gd name="adj3" fmla="val 25000"/>
              <a:gd name="adj4" fmla="val 30210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2052010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8958" y="527578"/>
            <a:ext cx="8229600" cy="201219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9600" dirty="0" smtClean="0"/>
              <a:t>Réponses</a:t>
            </a:r>
            <a:endParaRPr lang="fr-FR" sz="9600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 rotWithShape="1">
          <a:blip r:embed="rId2"/>
          <a:srcRect t="8629"/>
          <a:stretch/>
        </p:blipFill>
        <p:spPr>
          <a:xfrm>
            <a:off x="5500809" y="2280863"/>
            <a:ext cx="3361706" cy="4453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13165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3970" y="4632109"/>
            <a:ext cx="4742330" cy="1355757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fr-FR" dirty="0" smtClean="0"/>
              <a:t>1. Quelle température fait-il?</a:t>
            </a:r>
            <a:endParaRPr lang="fr-FR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6300" y="0"/>
            <a:ext cx="2907961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6489117" y="2469762"/>
            <a:ext cx="317515" cy="2840226"/>
          </a:xfrm>
          <a:prstGeom prst="rect">
            <a:avLst/>
          </a:prstGeom>
          <a:solidFill>
            <a:srgbClr val="C02914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avec flèche vers la droite 4"/>
          <p:cNvSpPr/>
          <p:nvPr/>
        </p:nvSpPr>
        <p:spPr>
          <a:xfrm>
            <a:off x="3760553" y="1982767"/>
            <a:ext cx="2157694" cy="97399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58691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600" dirty="0" smtClean="0"/>
              <a:t>20°</a:t>
            </a: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41381879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3082" y="765890"/>
            <a:ext cx="4742330" cy="1355757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fr-FR" dirty="0"/>
              <a:t>2</a:t>
            </a:r>
            <a:r>
              <a:rPr lang="fr-FR" dirty="0" smtClean="0"/>
              <a:t>. Quelle température fait-il?</a:t>
            </a:r>
            <a:endParaRPr lang="fr-FR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6300" y="0"/>
            <a:ext cx="2907961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6489117" y="3929528"/>
            <a:ext cx="317515" cy="1380459"/>
          </a:xfrm>
          <a:prstGeom prst="rect">
            <a:avLst/>
          </a:prstGeom>
          <a:solidFill>
            <a:srgbClr val="C02914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avec flèche vers la droite 4"/>
          <p:cNvSpPr/>
          <p:nvPr/>
        </p:nvSpPr>
        <p:spPr>
          <a:xfrm>
            <a:off x="3760553" y="3442533"/>
            <a:ext cx="2157694" cy="97399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58691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600" dirty="0" smtClean="0"/>
              <a:t>-5°</a:t>
            </a: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2343133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3082" y="765890"/>
            <a:ext cx="4742330" cy="1355757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fr-FR" dirty="0" smtClean="0"/>
              <a:t>3. Quelle température fait-il?</a:t>
            </a:r>
            <a:endParaRPr lang="fr-FR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6300" y="0"/>
            <a:ext cx="2907961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6489117" y="4332941"/>
            <a:ext cx="317515" cy="1075765"/>
          </a:xfrm>
          <a:prstGeom prst="rect">
            <a:avLst/>
          </a:prstGeom>
          <a:solidFill>
            <a:srgbClr val="C02914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avec flèche vers la droite 4"/>
          <p:cNvSpPr/>
          <p:nvPr/>
        </p:nvSpPr>
        <p:spPr>
          <a:xfrm>
            <a:off x="3846863" y="3869103"/>
            <a:ext cx="2157694" cy="97399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58691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600" dirty="0" smtClean="0"/>
              <a:t>-12°</a:t>
            </a: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10087802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3082" y="765890"/>
            <a:ext cx="4742330" cy="1355757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fr-FR" dirty="0"/>
              <a:t>4</a:t>
            </a:r>
            <a:r>
              <a:rPr lang="fr-FR" dirty="0" smtClean="0"/>
              <a:t>. Quelle température fait-il?</a:t>
            </a:r>
            <a:endParaRPr lang="fr-FR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6300" y="0"/>
            <a:ext cx="2907961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6489117" y="2868707"/>
            <a:ext cx="317515" cy="2540000"/>
          </a:xfrm>
          <a:prstGeom prst="rect">
            <a:avLst/>
          </a:prstGeom>
          <a:solidFill>
            <a:srgbClr val="C02914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avec flèche vers la droite 4"/>
          <p:cNvSpPr/>
          <p:nvPr/>
        </p:nvSpPr>
        <p:spPr>
          <a:xfrm>
            <a:off x="3896565" y="2389624"/>
            <a:ext cx="2157694" cy="97399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58691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600" dirty="0" smtClean="0"/>
              <a:t>13°</a:t>
            </a: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2877405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3082" y="765890"/>
            <a:ext cx="4742330" cy="1355757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fr-FR" dirty="0" smtClean="0"/>
              <a:t>5. Quelle température fait-il?</a:t>
            </a:r>
            <a:endParaRPr lang="fr-FR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6300" y="0"/>
            <a:ext cx="2907961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6489117" y="4990351"/>
            <a:ext cx="317515" cy="478119"/>
          </a:xfrm>
          <a:prstGeom prst="rect">
            <a:avLst/>
          </a:prstGeom>
          <a:solidFill>
            <a:srgbClr val="C02914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avec flèche vers la droite 4"/>
          <p:cNvSpPr/>
          <p:nvPr/>
        </p:nvSpPr>
        <p:spPr>
          <a:xfrm>
            <a:off x="3933555" y="4531467"/>
            <a:ext cx="2157694" cy="97399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58691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600" dirty="0" smtClean="0"/>
              <a:t>-23°</a:t>
            </a: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24394386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3081" y="765890"/>
            <a:ext cx="8237409" cy="8122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r-FR" dirty="0"/>
              <a:t>6</a:t>
            </a:r>
            <a:r>
              <a:rPr lang="fr-FR" dirty="0" smtClean="0"/>
              <a:t>. Quelle date peut-on lire?</a:t>
            </a:r>
            <a:endParaRPr lang="fr-FR" dirty="0"/>
          </a:p>
        </p:txBody>
      </p:sp>
      <p:sp>
        <p:nvSpPr>
          <p:cNvPr id="5" name="Flèche vers la droite 4"/>
          <p:cNvSpPr/>
          <p:nvPr/>
        </p:nvSpPr>
        <p:spPr>
          <a:xfrm>
            <a:off x="233081" y="3821985"/>
            <a:ext cx="8767586" cy="1023307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Rectangle avec flèche vers le bas 2"/>
          <p:cNvSpPr/>
          <p:nvPr/>
        </p:nvSpPr>
        <p:spPr>
          <a:xfrm>
            <a:off x="3859190" y="3180879"/>
            <a:ext cx="998704" cy="727410"/>
          </a:xfrm>
          <a:prstGeom prst="downArrowCallou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0</a:t>
            </a:r>
            <a:endParaRPr lang="fr-FR" dirty="0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4603763"/>
              </p:ext>
            </p:extLst>
          </p:nvPr>
        </p:nvGraphicFramePr>
        <p:xfrm>
          <a:off x="233081" y="4084720"/>
          <a:ext cx="8237408" cy="50166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29676"/>
                <a:gridCol w="1029676"/>
                <a:gridCol w="1029676"/>
                <a:gridCol w="1029676"/>
                <a:gridCol w="1029676"/>
                <a:gridCol w="1029676"/>
                <a:gridCol w="1029676"/>
                <a:gridCol w="1029676"/>
              </a:tblGrid>
              <a:tr h="501664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Rectangle avec flèche vers le bas 12"/>
          <p:cNvSpPr/>
          <p:nvPr/>
        </p:nvSpPr>
        <p:spPr>
          <a:xfrm>
            <a:off x="1792248" y="3242524"/>
            <a:ext cx="998704" cy="727410"/>
          </a:xfrm>
          <a:prstGeom prst="downArrowCallou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-1000</a:t>
            </a:r>
            <a:endParaRPr lang="fr-FR" dirty="0"/>
          </a:p>
        </p:txBody>
      </p:sp>
      <p:sp>
        <p:nvSpPr>
          <p:cNvPr id="14" name="Rectangle avec flèche vers le bas 13"/>
          <p:cNvSpPr/>
          <p:nvPr/>
        </p:nvSpPr>
        <p:spPr>
          <a:xfrm>
            <a:off x="2835826" y="2453468"/>
            <a:ext cx="998704" cy="1631251"/>
          </a:xfrm>
          <a:prstGeom prst="downArrowCallout">
            <a:avLst>
              <a:gd name="adj1" fmla="val 25000"/>
              <a:gd name="adj2" fmla="val 25000"/>
              <a:gd name="adj3" fmla="val 25000"/>
              <a:gd name="adj4" fmla="val 30210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?</a:t>
            </a:r>
          </a:p>
        </p:txBody>
      </p:sp>
      <p:sp>
        <p:nvSpPr>
          <p:cNvPr id="8" name="Rectangle avec flèche vers le bas 7"/>
          <p:cNvSpPr/>
          <p:nvPr/>
        </p:nvSpPr>
        <p:spPr>
          <a:xfrm>
            <a:off x="2835826" y="2453469"/>
            <a:ext cx="998704" cy="1631251"/>
          </a:xfrm>
          <a:prstGeom prst="downArrowCallout">
            <a:avLst>
              <a:gd name="adj1" fmla="val 25000"/>
              <a:gd name="adj2" fmla="val 25000"/>
              <a:gd name="adj3" fmla="val 25000"/>
              <a:gd name="adj4" fmla="val 30210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800" dirty="0" smtClean="0"/>
              <a:t>-500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23634664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646174"/>
            <a:ext cx="8229600" cy="347998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9600" dirty="0" smtClean="0">
                <a:cs typeface="Chalkduster"/>
              </a:rPr>
              <a:t>Questions</a:t>
            </a:r>
            <a:endParaRPr lang="fr-FR" sz="9600" dirty="0">
              <a:cs typeface="Chalkduster"/>
            </a:endParaRPr>
          </a:p>
        </p:txBody>
      </p:sp>
    </p:spTree>
    <p:extLst>
      <p:ext uri="{BB962C8B-B14F-4D97-AF65-F5344CB8AC3E}">
        <p14:creationId xmlns:p14="http://schemas.microsoft.com/office/powerpoint/2010/main" val="31425082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3081" y="765890"/>
            <a:ext cx="8237409" cy="812221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r-FR" dirty="0"/>
              <a:t>7</a:t>
            </a:r>
            <a:r>
              <a:rPr lang="fr-FR" dirty="0" smtClean="0"/>
              <a:t>. Quelle date peut-on lire?</a:t>
            </a:r>
            <a:endParaRPr lang="fr-FR" dirty="0"/>
          </a:p>
        </p:txBody>
      </p:sp>
      <p:sp>
        <p:nvSpPr>
          <p:cNvPr id="5" name="Flèche vers la droite 4"/>
          <p:cNvSpPr/>
          <p:nvPr/>
        </p:nvSpPr>
        <p:spPr>
          <a:xfrm>
            <a:off x="233081" y="3821985"/>
            <a:ext cx="8767586" cy="1023307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Rectangle avec flèche vers le bas 2"/>
          <p:cNvSpPr/>
          <p:nvPr/>
        </p:nvSpPr>
        <p:spPr>
          <a:xfrm>
            <a:off x="3859190" y="3180879"/>
            <a:ext cx="998704" cy="727410"/>
          </a:xfrm>
          <a:prstGeom prst="downArrowCallou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0</a:t>
            </a:r>
            <a:endParaRPr lang="fr-FR" dirty="0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8094242"/>
              </p:ext>
            </p:extLst>
          </p:nvPr>
        </p:nvGraphicFramePr>
        <p:xfrm>
          <a:off x="233081" y="4084720"/>
          <a:ext cx="8237408" cy="50166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29676"/>
                <a:gridCol w="1029676"/>
                <a:gridCol w="1029676"/>
                <a:gridCol w="1029676"/>
                <a:gridCol w="1029676"/>
                <a:gridCol w="1029676"/>
                <a:gridCol w="1029676"/>
                <a:gridCol w="1029676"/>
              </a:tblGrid>
              <a:tr h="501664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Rectangle avec flèche vers le bas 12"/>
          <p:cNvSpPr/>
          <p:nvPr/>
        </p:nvSpPr>
        <p:spPr>
          <a:xfrm>
            <a:off x="1792248" y="3242524"/>
            <a:ext cx="998704" cy="727410"/>
          </a:xfrm>
          <a:prstGeom prst="downArrowCallou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-500</a:t>
            </a:r>
            <a:endParaRPr lang="fr-FR" dirty="0"/>
          </a:p>
        </p:txBody>
      </p:sp>
      <p:sp>
        <p:nvSpPr>
          <p:cNvPr id="14" name="Rectangle avec flèche vers le bas 13"/>
          <p:cNvSpPr/>
          <p:nvPr/>
        </p:nvSpPr>
        <p:spPr>
          <a:xfrm>
            <a:off x="5893587" y="2426898"/>
            <a:ext cx="998704" cy="1631251"/>
          </a:xfrm>
          <a:prstGeom prst="downArrowCallout">
            <a:avLst>
              <a:gd name="adj1" fmla="val 25000"/>
              <a:gd name="adj2" fmla="val 25000"/>
              <a:gd name="adj3" fmla="val 25000"/>
              <a:gd name="adj4" fmla="val 30210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?</a:t>
            </a:r>
          </a:p>
        </p:txBody>
      </p:sp>
      <p:sp>
        <p:nvSpPr>
          <p:cNvPr id="8" name="Rectangle avec flèche vers le bas 7"/>
          <p:cNvSpPr/>
          <p:nvPr/>
        </p:nvSpPr>
        <p:spPr>
          <a:xfrm>
            <a:off x="5898027" y="2443679"/>
            <a:ext cx="998704" cy="1631251"/>
          </a:xfrm>
          <a:prstGeom prst="downArrowCallout">
            <a:avLst>
              <a:gd name="adj1" fmla="val 25000"/>
              <a:gd name="adj2" fmla="val 25000"/>
              <a:gd name="adj3" fmla="val 25000"/>
              <a:gd name="adj4" fmla="val 30210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800" dirty="0" smtClean="0"/>
              <a:t>500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15088214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3081" y="765890"/>
            <a:ext cx="8237409" cy="812221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r-FR" dirty="0"/>
              <a:t>8</a:t>
            </a:r>
            <a:r>
              <a:rPr lang="fr-FR" dirty="0" smtClean="0"/>
              <a:t>. Quelle date peut-on lire?</a:t>
            </a:r>
            <a:endParaRPr lang="fr-FR" dirty="0"/>
          </a:p>
        </p:txBody>
      </p:sp>
      <p:sp>
        <p:nvSpPr>
          <p:cNvPr id="5" name="Flèche vers la droite 4"/>
          <p:cNvSpPr/>
          <p:nvPr/>
        </p:nvSpPr>
        <p:spPr>
          <a:xfrm>
            <a:off x="233081" y="3821985"/>
            <a:ext cx="8767586" cy="1023307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Rectangle avec flèche vers le bas 2"/>
          <p:cNvSpPr/>
          <p:nvPr/>
        </p:nvSpPr>
        <p:spPr>
          <a:xfrm>
            <a:off x="3859190" y="3304169"/>
            <a:ext cx="998704" cy="727410"/>
          </a:xfrm>
          <a:prstGeom prst="downArrowCallou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0</a:t>
            </a:r>
            <a:endParaRPr lang="fr-FR" dirty="0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5898443"/>
              </p:ext>
            </p:extLst>
          </p:nvPr>
        </p:nvGraphicFramePr>
        <p:xfrm>
          <a:off x="233081" y="4084720"/>
          <a:ext cx="8237408" cy="50166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29676"/>
                <a:gridCol w="1029676"/>
                <a:gridCol w="1029676"/>
                <a:gridCol w="1029676"/>
                <a:gridCol w="1029676"/>
                <a:gridCol w="1029676"/>
                <a:gridCol w="1029676"/>
                <a:gridCol w="1029676"/>
              </a:tblGrid>
              <a:tr h="501664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Rectangle avec flèche vers le bas 12"/>
          <p:cNvSpPr/>
          <p:nvPr/>
        </p:nvSpPr>
        <p:spPr>
          <a:xfrm>
            <a:off x="1792786" y="3330739"/>
            <a:ext cx="998704" cy="727410"/>
          </a:xfrm>
          <a:prstGeom prst="downArrowCallou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mtClean="0"/>
              <a:t>-500</a:t>
            </a:r>
            <a:endParaRPr lang="fr-FR" dirty="0"/>
          </a:p>
        </p:txBody>
      </p:sp>
      <p:sp>
        <p:nvSpPr>
          <p:cNvPr id="14" name="Rectangle avec flèche vers le bas 13"/>
          <p:cNvSpPr/>
          <p:nvPr/>
        </p:nvSpPr>
        <p:spPr>
          <a:xfrm>
            <a:off x="2823496" y="2426898"/>
            <a:ext cx="998704" cy="1631251"/>
          </a:xfrm>
          <a:prstGeom prst="downArrowCallout">
            <a:avLst>
              <a:gd name="adj1" fmla="val 25000"/>
              <a:gd name="adj2" fmla="val 25000"/>
              <a:gd name="adj3" fmla="val 25000"/>
              <a:gd name="adj4" fmla="val 30210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?</a:t>
            </a:r>
          </a:p>
        </p:txBody>
      </p:sp>
      <p:sp>
        <p:nvSpPr>
          <p:cNvPr id="8" name="Rectangle avec flèche vers le bas 7"/>
          <p:cNvSpPr/>
          <p:nvPr/>
        </p:nvSpPr>
        <p:spPr>
          <a:xfrm>
            <a:off x="2827936" y="2443679"/>
            <a:ext cx="998704" cy="1631251"/>
          </a:xfrm>
          <a:prstGeom prst="downArrowCallout">
            <a:avLst>
              <a:gd name="adj1" fmla="val 25000"/>
              <a:gd name="adj2" fmla="val 25000"/>
              <a:gd name="adj3" fmla="val 25000"/>
              <a:gd name="adj4" fmla="val 30210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800" dirty="0" smtClean="0"/>
              <a:t>-250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41901662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3081" y="765890"/>
            <a:ext cx="8237409" cy="812221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r-FR" dirty="0"/>
              <a:t>9</a:t>
            </a:r>
            <a:r>
              <a:rPr lang="fr-FR" dirty="0" smtClean="0"/>
              <a:t>. Quelle date peut-on lire?</a:t>
            </a:r>
            <a:endParaRPr lang="fr-FR" dirty="0"/>
          </a:p>
        </p:txBody>
      </p:sp>
      <p:sp>
        <p:nvSpPr>
          <p:cNvPr id="5" name="Flèche vers la droite 4"/>
          <p:cNvSpPr/>
          <p:nvPr/>
        </p:nvSpPr>
        <p:spPr>
          <a:xfrm>
            <a:off x="233081" y="3821985"/>
            <a:ext cx="8767586" cy="1023307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Rectangle avec flèche vers le bas 2"/>
          <p:cNvSpPr/>
          <p:nvPr/>
        </p:nvSpPr>
        <p:spPr>
          <a:xfrm>
            <a:off x="3846860" y="3316498"/>
            <a:ext cx="998704" cy="727410"/>
          </a:xfrm>
          <a:prstGeom prst="downArrowCallou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0</a:t>
            </a:r>
            <a:endParaRPr lang="fr-FR" dirty="0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5331698"/>
              </p:ext>
            </p:extLst>
          </p:nvPr>
        </p:nvGraphicFramePr>
        <p:xfrm>
          <a:off x="233081" y="4084720"/>
          <a:ext cx="8237408" cy="50166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29676"/>
                <a:gridCol w="1029676"/>
                <a:gridCol w="1029676"/>
                <a:gridCol w="1029676"/>
                <a:gridCol w="1029676"/>
                <a:gridCol w="1029676"/>
                <a:gridCol w="1029676"/>
                <a:gridCol w="1029676"/>
              </a:tblGrid>
              <a:tr h="501664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Rectangle avec flèche vers le bas 12"/>
          <p:cNvSpPr/>
          <p:nvPr/>
        </p:nvSpPr>
        <p:spPr>
          <a:xfrm>
            <a:off x="6921933" y="3330739"/>
            <a:ext cx="998704" cy="727410"/>
          </a:xfrm>
          <a:prstGeom prst="downArrowCallou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1500</a:t>
            </a:r>
            <a:endParaRPr lang="fr-FR" dirty="0"/>
          </a:p>
        </p:txBody>
      </p:sp>
      <p:sp>
        <p:nvSpPr>
          <p:cNvPr id="14" name="Rectangle avec flèche vers le bas 13"/>
          <p:cNvSpPr/>
          <p:nvPr/>
        </p:nvSpPr>
        <p:spPr>
          <a:xfrm>
            <a:off x="1787802" y="2441140"/>
            <a:ext cx="998704" cy="1631251"/>
          </a:xfrm>
          <a:prstGeom prst="downArrowCallout">
            <a:avLst>
              <a:gd name="adj1" fmla="val 25000"/>
              <a:gd name="adj2" fmla="val 25000"/>
              <a:gd name="adj3" fmla="val 25000"/>
              <a:gd name="adj4" fmla="val 30210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?</a:t>
            </a:r>
          </a:p>
        </p:txBody>
      </p:sp>
      <p:sp>
        <p:nvSpPr>
          <p:cNvPr id="8" name="Rectangle avec flèche vers le bas 7"/>
          <p:cNvSpPr/>
          <p:nvPr/>
        </p:nvSpPr>
        <p:spPr>
          <a:xfrm>
            <a:off x="1787802" y="2451556"/>
            <a:ext cx="998704" cy="1631251"/>
          </a:xfrm>
          <a:prstGeom prst="downArrowCallout">
            <a:avLst>
              <a:gd name="adj1" fmla="val 25000"/>
              <a:gd name="adj2" fmla="val 25000"/>
              <a:gd name="adj3" fmla="val 25000"/>
              <a:gd name="adj4" fmla="val 30210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/>
              <a:t>-1000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14950890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3081" y="765890"/>
            <a:ext cx="8237409" cy="812221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r-FR" dirty="0" smtClean="0"/>
              <a:t>10. Quelle date peut-on lire?</a:t>
            </a:r>
            <a:endParaRPr lang="fr-FR" dirty="0"/>
          </a:p>
        </p:txBody>
      </p:sp>
      <p:sp>
        <p:nvSpPr>
          <p:cNvPr id="5" name="Flèche vers la droite 4"/>
          <p:cNvSpPr/>
          <p:nvPr/>
        </p:nvSpPr>
        <p:spPr>
          <a:xfrm>
            <a:off x="233081" y="3821985"/>
            <a:ext cx="8767586" cy="1023307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Rectangle avec flèche vers le bas 2"/>
          <p:cNvSpPr/>
          <p:nvPr/>
        </p:nvSpPr>
        <p:spPr>
          <a:xfrm>
            <a:off x="5923229" y="3332652"/>
            <a:ext cx="998704" cy="727410"/>
          </a:xfrm>
          <a:prstGeom prst="downArrowCallou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0</a:t>
            </a:r>
            <a:endParaRPr lang="fr-FR" dirty="0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1091736"/>
              </p:ext>
            </p:extLst>
          </p:nvPr>
        </p:nvGraphicFramePr>
        <p:xfrm>
          <a:off x="233081" y="4084720"/>
          <a:ext cx="8237408" cy="50166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29676"/>
                <a:gridCol w="1029676"/>
                <a:gridCol w="1029676"/>
                <a:gridCol w="1029676"/>
                <a:gridCol w="1029676"/>
                <a:gridCol w="1029676"/>
                <a:gridCol w="1029676"/>
                <a:gridCol w="1029676"/>
              </a:tblGrid>
              <a:tr h="501664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Rectangle avec flèche vers le bas 12"/>
          <p:cNvSpPr/>
          <p:nvPr/>
        </p:nvSpPr>
        <p:spPr>
          <a:xfrm>
            <a:off x="6921933" y="3330739"/>
            <a:ext cx="998704" cy="727410"/>
          </a:xfrm>
          <a:prstGeom prst="downArrowCallou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2000</a:t>
            </a:r>
            <a:endParaRPr lang="fr-FR" dirty="0"/>
          </a:p>
        </p:txBody>
      </p:sp>
      <p:sp>
        <p:nvSpPr>
          <p:cNvPr id="14" name="Rectangle avec flèche vers le bas 13"/>
          <p:cNvSpPr/>
          <p:nvPr/>
        </p:nvSpPr>
        <p:spPr>
          <a:xfrm>
            <a:off x="1787802" y="2441140"/>
            <a:ext cx="998704" cy="1631251"/>
          </a:xfrm>
          <a:prstGeom prst="downArrowCallout">
            <a:avLst>
              <a:gd name="adj1" fmla="val 25000"/>
              <a:gd name="adj2" fmla="val 25000"/>
              <a:gd name="adj3" fmla="val 25000"/>
              <a:gd name="adj4" fmla="val 30210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?</a:t>
            </a:r>
          </a:p>
        </p:txBody>
      </p:sp>
      <p:sp>
        <p:nvSpPr>
          <p:cNvPr id="8" name="Rectangle avec flèche vers le bas 7"/>
          <p:cNvSpPr/>
          <p:nvPr/>
        </p:nvSpPr>
        <p:spPr>
          <a:xfrm>
            <a:off x="1792242" y="2457921"/>
            <a:ext cx="998704" cy="1631251"/>
          </a:xfrm>
          <a:prstGeom prst="downArrowCallout">
            <a:avLst>
              <a:gd name="adj1" fmla="val 25000"/>
              <a:gd name="adj2" fmla="val 25000"/>
              <a:gd name="adj3" fmla="val 25000"/>
              <a:gd name="adj4" fmla="val 30210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/>
              <a:t>-8000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19924714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3082" y="765890"/>
            <a:ext cx="4742330" cy="1355757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fr-FR" dirty="0" smtClean="0"/>
              <a:t>1. Quelle température fait-il?</a:t>
            </a:r>
            <a:endParaRPr lang="fr-FR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6300" y="0"/>
            <a:ext cx="2907961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6489117" y="2469762"/>
            <a:ext cx="317515" cy="2840226"/>
          </a:xfrm>
          <a:prstGeom prst="rect">
            <a:avLst/>
          </a:prstGeom>
          <a:solidFill>
            <a:srgbClr val="C02914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85011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3082" y="765890"/>
            <a:ext cx="4742330" cy="1355757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fr-FR" dirty="0"/>
              <a:t>2</a:t>
            </a:r>
            <a:r>
              <a:rPr lang="fr-FR" dirty="0" smtClean="0"/>
              <a:t>. Quelle température fait-il?</a:t>
            </a:r>
            <a:endParaRPr lang="fr-FR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6300" y="0"/>
            <a:ext cx="2907961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6489117" y="3929528"/>
            <a:ext cx="317515" cy="1380459"/>
          </a:xfrm>
          <a:prstGeom prst="rect">
            <a:avLst/>
          </a:prstGeom>
          <a:solidFill>
            <a:srgbClr val="C02914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35753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3082" y="765890"/>
            <a:ext cx="4742330" cy="1355757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fr-FR" dirty="0" smtClean="0"/>
              <a:t>3. Quelle température fait-il?</a:t>
            </a:r>
            <a:endParaRPr lang="fr-FR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6300" y="0"/>
            <a:ext cx="2907961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6489117" y="4332941"/>
            <a:ext cx="317515" cy="1075765"/>
          </a:xfrm>
          <a:prstGeom prst="rect">
            <a:avLst/>
          </a:prstGeom>
          <a:solidFill>
            <a:srgbClr val="C02914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26260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3082" y="765890"/>
            <a:ext cx="4742330" cy="1355757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fr-FR" dirty="0"/>
              <a:t>4</a:t>
            </a:r>
            <a:r>
              <a:rPr lang="fr-FR" dirty="0" smtClean="0"/>
              <a:t>. Quelle température fait-il?</a:t>
            </a:r>
            <a:endParaRPr lang="fr-FR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6300" y="0"/>
            <a:ext cx="2907961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6489117" y="2868707"/>
            <a:ext cx="317515" cy="2540000"/>
          </a:xfrm>
          <a:prstGeom prst="rect">
            <a:avLst/>
          </a:prstGeom>
          <a:solidFill>
            <a:srgbClr val="C02914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66911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3082" y="765890"/>
            <a:ext cx="4742330" cy="1355757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fr-FR" dirty="0" smtClean="0"/>
              <a:t>5. Quelle température fait-il?</a:t>
            </a:r>
            <a:endParaRPr lang="fr-FR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6300" y="0"/>
            <a:ext cx="2907961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6489117" y="4990351"/>
            <a:ext cx="317515" cy="478119"/>
          </a:xfrm>
          <a:prstGeom prst="rect">
            <a:avLst/>
          </a:prstGeom>
          <a:solidFill>
            <a:srgbClr val="C02914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75409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3081" y="765890"/>
            <a:ext cx="8237409" cy="8122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r-FR" dirty="0"/>
              <a:t>6</a:t>
            </a:r>
            <a:r>
              <a:rPr lang="fr-FR" dirty="0" smtClean="0"/>
              <a:t>. Quelle date peut-on lire?</a:t>
            </a:r>
            <a:endParaRPr lang="fr-FR" dirty="0"/>
          </a:p>
        </p:txBody>
      </p:sp>
      <p:sp>
        <p:nvSpPr>
          <p:cNvPr id="5" name="Flèche vers la droite 4"/>
          <p:cNvSpPr/>
          <p:nvPr/>
        </p:nvSpPr>
        <p:spPr>
          <a:xfrm>
            <a:off x="233081" y="3821985"/>
            <a:ext cx="8767586" cy="1023307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Rectangle avec flèche vers le bas 2"/>
          <p:cNvSpPr/>
          <p:nvPr/>
        </p:nvSpPr>
        <p:spPr>
          <a:xfrm>
            <a:off x="3859190" y="3180879"/>
            <a:ext cx="998704" cy="727410"/>
          </a:xfrm>
          <a:prstGeom prst="downArrowCallou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0</a:t>
            </a:r>
            <a:endParaRPr lang="fr-FR" dirty="0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1432784"/>
              </p:ext>
            </p:extLst>
          </p:nvPr>
        </p:nvGraphicFramePr>
        <p:xfrm>
          <a:off x="233081" y="4084720"/>
          <a:ext cx="8237408" cy="50166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29676"/>
                <a:gridCol w="1029676"/>
                <a:gridCol w="1029676"/>
                <a:gridCol w="1029676"/>
                <a:gridCol w="1029676"/>
                <a:gridCol w="1029676"/>
                <a:gridCol w="1029676"/>
                <a:gridCol w="1029676"/>
              </a:tblGrid>
              <a:tr h="501664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Rectangle avec flèche vers le bas 12"/>
          <p:cNvSpPr/>
          <p:nvPr/>
        </p:nvSpPr>
        <p:spPr>
          <a:xfrm>
            <a:off x="1792248" y="3242524"/>
            <a:ext cx="998704" cy="727410"/>
          </a:xfrm>
          <a:prstGeom prst="downArrowCallou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-1000</a:t>
            </a:r>
            <a:endParaRPr lang="fr-FR" dirty="0"/>
          </a:p>
        </p:txBody>
      </p:sp>
      <p:sp>
        <p:nvSpPr>
          <p:cNvPr id="14" name="Rectangle avec flèche vers le bas 13"/>
          <p:cNvSpPr/>
          <p:nvPr/>
        </p:nvSpPr>
        <p:spPr>
          <a:xfrm>
            <a:off x="2835826" y="2453468"/>
            <a:ext cx="998704" cy="1631251"/>
          </a:xfrm>
          <a:prstGeom prst="downArrowCallout">
            <a:avLst>
              <a:gd name="adj1" fmla="val 25000"/>
              <a:gd name="adj2" fmla="val 25000"/>
              <a:gd name="adj3" fmla="val 25000"/>
              <a:gd name="adj4" fmla="val 30210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3961249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3081" y="765890"/>
            <a:ext cx="8237409" cy="812221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r-FR" dirty="0"/>
              <a:t>7</a:t>
            </a:r>
            <a:r>
              <a:rPr lang="fr-FR" dirty="0" smtClean="0"/>
              <a:t>. Quelle date peut-on lire?</a:t>
            </a:r>
            <a:endParaRPr lang="fr-FR" dirty="0"/>
          </a:p>
        </p:txBody>
      </p:sp>
      <p:sp>
        <p:nvSpPr>
          <p:cNvPr id="5" name="Flèche vers la droite 4"/>
          <p:cNvSpPr/>
          <p:nvPr/>
        </p:nvSpPr>
        <p:spPr>
          <a:xfrm>
            <a:off x="233081" y="3821985"/>
            <a:ext cx="8767586" cy="1023307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Rectangle avec flèche vers le bas 2"/>
          <p:cNvSpPr/>
          <p:nvPr/>
        </p:nvSpPr>
        <p:spPr>
          <a:xfrm>
            <a:off x="3859190" y="3180879"/>
            <a:ext cx="998704" cy="727410"/>
          </a:xfrm>
          <a:prstGeom prst="downArrowCallou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0</a:t>
            </a:r>
            <a:endParaRPr lang="fr-FR" dirty="0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5900348"/>
              </p:ext>
            </p:extLst>
          </p:nvPr>
        </p:nvGraphicFramePr>
        <p:xfrm>
          <a:off x="233081" y="4084720"/>
          <a:ext cx="8237408" cy="50166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29676"/>
                <a:gridCol w="1029676"/>
                <a:gridCol w="1029676"/>
                <a:gridCol w="1029676"/>
                <a:gridCol w="1029676"/>
                <a:gridCol w="1029676"/>
                <a:gridCol w="1029676"/>
                <a:gridCol w="1029676"/>
              </a:tblGrid>
              <a:tr h="501664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Rectangle avec flèche vers le bas 12"/>
          <p:cNvSpPr/>
          <p:nvPr/>
        </p:nvSpPr>
        <p:spPr>
          <a:xfrm>
            <a:off x="1792248" y="3242524"/>
            <a:ext cx="998704" cy="727410"/>
          </a:xfrm>
          <a:prstGeom prst="downArrowCallou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-500</a:t>
            </a:r>
            <a:endParaRPr lang="fr-FR" dirty="0"/>
          </a:p>
        </p:txBody>
      </p:sp>
      <p:sp>
        <p:nvSpPr>
          <p:cNvPr id="14" name="Rectangle avec flèche vers le bas 13"/>
          <p:cNvSpPr/>
          <p:nvPr/>
        </p:nvSpPr>
        <p:spPr>
          <a:xfrm>
            <a:off x="5893587" y="2426898"/>
            <a:ext cx="998704" cy="1631251"/>
          </a:xfrm>
          <a:prstGeom prst="downArrowCallout">
            <a:avLst>
              <a:gd name="adj1" fmla="val 25000"/>
              <a:gd name="adj2" fmla="val 25000"/>
              <a:gd name="adj3" fmla="val 25000"/>
              <a:gd name="adj4" fmla="val 30210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0829582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310</TotalTime>
  <Words>244</Words>
  <Application>Microsoft Macintosh PowerPoint</Application>
  <PresentationFormat>Présentation à l'écran (4:3)</PresentationFormat>
  <Paragraphs>65</Paragraphs>
  <Slides>23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23</vt:i4>
      </vt:variant>
    </vt:vector>
  </HeadingPairs>
  <TitlesOfParts>
    <vt:vector size="24" baseType="lpstr">
      <vt:lpstr>Thème Office</vt:lpstr>
      <vt:lpstr>Activité mentale 5ème </vt:lpstr>
      <vt:lpstr>Présentation PowerPoint</vt:lpstr>
      <vt:lpstr>1. Quelle température fait-il?</vt:lpstr>
      <vt:lpstr>2. Quelle température fait-il?</vt:lpstr>
      <vt:lpstr>3. Quelle température fait-il?</vt:lpstr>
      <vt:lpstr>4. Quelle température fait-il?</vt:lpstr>
      <vt:lpstr>5. Quelle température fait-il?</vt:lpstr>
      <vt:lpstr>6. Quelle date peut-on lire?</vt:lpstr>
      <vt:lpstr>7. Quelle date peut-on lire?</vt:lpstr>
      <vt:lpstr>8. Quelle date peut-on lire?</vt:lpstr>
      <vt:lpstr>9. Quelle date peut-on lire?</vt:lpstr>
      <vt:lpstr>10. Quelle date peut-on lire?</vt:lpstr>
      <vt:lpstr>Présentation PowerPoint</vt:lpstr>
      <vt:lpstr>1. Quelle température fait-il?</vt:lpstr>
      <vt:lpstr>2. Quelle température fait-il?</vt:lpstr>
      <vt:lpstr>3. Quelle température fait-il?</vt:lpstr>
      <vt:lpstr>4. Quelle température fait-il?</vt:lpstr>
      <vt:lpstr>5. Quelle température fait-il?</vt:lpstr>
      <vt:lpstr>6. Quelle date peut-on lire?</vt:lpstr>
      <vt:lpstr>7. Quelle date peut-on lire?</vt:lpstr>
      <vt:lpstr>8. Quelle date peut-on lire?</vt:lpstr>
      <vt:lpstr>9. Quelle date peut-on lire?</vt:lpstr>
      <vt:lpstr>10. Quelle date peut-on lire?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Activité mentale 5ème</dc:title>
  <dc:creator>Eve Fonteneau</dc:creator>
  <cp:lastModifiedBy>Eve Fonteneau</cp:lastModifiedBy>
  <cp:revision>31</cp:revision>
  <dcterms:created xsi:type="dcterms:W3CDTF">2014-05-06T04:15:06Z</dcterms:created>
  <dcterms:modified xsi:type="dcterms:W3CDTF">2022-09-26T10:57:49Z</dcterms:modified>
</cp:coreProperties>
</file>