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4" r:id="rId5"/>
    <p:sldId id="263" r:id="rId6"/>
    <p:sldId id="262" r:id="rId7"/>
    <p:sldId id="260" r:id="rId8"/>
    <p:sldId id="261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0A9A-160E-41BA-A3FD-07E95F503A72}" type="datetimeFigureOut">
              <a:rPr lang="fr-FR" smtClean="0"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8E6DF-2645-4CCD-924E-5D22AF2A86F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192"/>
            <a:ext cx="9144000" cy="6469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</cp:revision>
  <dcterms:created xsi:type="dcterms:W3CDTF">2013-09-24T03:01:30Z</dcterms:created>
  <dcterms:modified xsi:type="dcterms:W3CDTF">2013-09-24T03:07:31Z</dcterms:modified>
</cp:coreProperties>
</file>