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5" r:id="rId3"/>
    <p:sldId id="262" r:id="rId4"/>
    <p:sldId id="263" r:id="rId5"/>
    <p:sldId id="258" r:id="rId6"/>
    <p:sldId id="265" r:id="rId7"/>
    <p:sldId id="264" r:id="rId8"/>
    <p:sldId id="266" r:id="rId9"/>
    <p:sldId id="267" r:id="rId10"/>
    <p:sldId id="277" r:id="rId11"/>
    <p:sldId id="268" r:id="rId12"/>
    <p:sldId id="270" r:id="rId13"/>
    <p:sldId id="269" r:id="rId14"/>
    <p:sldId id="278" r:id="rId15"/>
    <p:sldId id="279" r:id="rId16"/>
    <p:sldId id="259" r:id="rId17"/>
    <p:sldId id="271" r:id="rId18"/>
    <p:sldId id="272" r:id="rId19"/>
    <p:sldId id="273" r:id="rId20"/>
    <p:sldId id="274" r:id="rId21"/>
    <p:sldId id="276" r:id="rId22"/>
    <p:sldId id="26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12644-47BC-4616-8792-A981F2B2CDF5}" type="doc">
      <dgm:prSet loTypeId="urn:microsoft.com/office/officeart/2005/8/layout/hLis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96FE8C2-92D0-46EA-A4CB-41ADD6F5C4D1}">
      <dgm:prSet phldrT="[Texte]"/>
      <dgm:spPr/>
      <dgm:t>
        <a:bodyPr/>
        <a:lstStyle/>
        <a:p>
          <a:r>
            <a:rPr lang="fr-FR" dirty="0" smtClean="0"/>
            <a:t>Natation en Durée</a:t>
          </a:r>
          <a:endParaRPr lang="fr-FR" dirty="0"/>
        </a:p>
      </dgm:t>
    </dgm:pt>
    <dgm:pt modelId="{6B7B1635-48A7-421A-A28F-FAA3BE0794C0}" type="parTrans" cxnId="{794A6322-6016-4AD2-B384-49B6F81D417A}">
      <dgm:prSet/>
      <dgm:spPr/>
      <dgm:t>
        <a:bodyPr/>
        <a:lstStyle/>
        <a:p>
          <a:endParaRPr lang="fr-FR"/>
        </a:p>
      </dgm:t>
    </dgm:pt>
    <dgm:pt modelId="{A1AA4F24-05A8-4B78-82C9-D48710C3EB26}" type="sibTrans" cxnId="{794A6322-6016-4AD2-B384-49B6F81D417A}">
      <dgm:prSet/>
      <dgm:spPr/>
      <dgm:t>
        <a:bodyPr/>
        <a:lstStyle/>
        <a:p>
          <a:endParaRPr lang="fr-FR"/>
        </a:p>
      </dgm:t>
    </dgm:pt>
    <dgm:pt modelId="{DEB0F8C4-234D-451B-8148-E15124E5AFA9}">
      <dgm:prSet phldrT="[Texte]" custT="1"/>
      <dgm:spPr/>
      <dgm:t>
        <a:bodyPr/>
        <a:lstStyle/>
        <a:p>
          <a:r>
            <a:rPr lang="fr-FR" sz="1800" dirty="0" smtClean="0"/>
            <a:t>Demi-journée</a:t>
          </a:r>
          <a:endParaRPr lang="fr-FR" sz="1800" dirty="0"/>
        </a:p>
      </dgm:t>
    </dgm:pt>
    <dgm:pt modelId="{F6D5C72F-4692-4F6D-9517-2221075390B0}" type="parTrans" cxnId="{8F93B6F8-64E6-465C-B3DD-CC4ABE8CDEA8}">
      <dgm:prSet/>
      <dgm:spPr/>
      <dgm:t>
        <a:bodyPr/>
        <a:lstStyle/>
        <a:p>
          <a:endParaRPr lang="fr-FR"/>
        </a:p>
      </dgm:t>
    </dgm:pt>
    <dgm:pt modelId="{C3BD4B13-CDDA-4B50-97B3-98D43708D8E1}" type="sibTrans" cxnId="{8F93B6F8-64E6-465C-B3DD-CC4ABE8CDEA8}">
      <dgm:prSet/>
      <dgm:spPr/>
      <dgm:t>
        <a:bodyPr/>
        <a:lstStyle/>
        <a:p>
          <a:endParaRPr lang="fr-FR"/>
        </a:p>
      </dgm:t>
    </dgm:pt>
    <dgm:pt modelId="{C7B330AF-C7A9-42AE-9E62-0646E2C07C65}">
      <dgm:prSet phldrT="[Texte]" phldr="1"/>
      <dgm:spPr/>
      <dgm:t>
        <a:bodyPr/>
        <a:lstStyle/>
        <a:p>
          <a:endParaRPr lang="fr-FR" sz="2500" dirty="0"/>
        </a:p>
      </dgm:t>
    </dgm:pt>
    <dgm:pt modelId="{CA8197DE-CF74-4A29-8F92-4C382C1818CB}" type="parTrans" cxnId="{401DAFC4-FFA1-4FD3-AEE2-38F8F6382A39}">
      <dgm:prSet/>
      <dgm:spPr/>
      <dgm:t>
        <a:bodyPr/>
        <a:lstStyle/>
        <a:p>
          <a:endParaRPr lang="fr-FR"/>
        </a:p>
      </dgm:t>
    </dgm:pt>
    <dgm:pt modelId="{13DE9837-FBA5-40BC-8925-B84892CE46A5}" type="sibTrans" cxnId="{401DAFC4-FFA1-4FD3-AEE2-38F8F6382A39}">
      <dgm:prSet/>
      <dgm:spPr/>
      <dgm:t>
        <a:bodyPr/>
        <a:lstStyle/>
        <a:p>
          <a:endParaRPr lang="fr-FR"/>
        </a:p>
      </dgm:t>
    </dgm:pt>
    <dgm:pt modelId="{F3E348B0-5C13-4AD9-89A5-12C12CDCB595}">
      <dgm:prSet phldrT="[Texte]"/>
      <dgm:spPr/>
      <dgm:t>
        <a:bodyPr/>
        <a:lstStyle/>
        <a:p>
          <a:r>
            <a:rPr lang="fr-FR" dirty="0" smtClean="0"/>
            <a:t>Course en durée</a:t>
          </a:r>
          <a:endParaRPr lang="fr-FR" dirty="0"/>
        </a:p>
      </dgm:t>
    </dgm:pt>
    <dgm:pt modelId="{DC91F6A9-F2FD-494A-8CAB-BBC7A3373B8C}" type="parTrans" cxnId="{C200D0BC-032A-4173-BF83-F093C78F3AFD}">
      <dgm:prSet/>
      <dgm:spPr/>
      <dgm:t>
        <a:bodyPr/>
        <a:lstStyle/>
        <a:p>
          <a:endParaRPr lang="fr-FR"/>
        </a:p>
      </dgm:t>
    </dgm:pt>
    <dgm:pt modelId="{A7B5DADD-01D8-426D-8A55-338E04058A7D}" type="sibTrans" cxnId="{C200D0BC-032A-4173-BF83-F093C78F3AFD}">
      <dgm:prSet/>
      <dgm:spPr/>
      <dgm:t>
        <a:bodyPr/>
        <a:lstStyle/>
        <a:p>
          <a:endParaRPr lang="fr-FR"/>
        </a:p>
      </dgm:t>
    </dgm:pt>
    <dgm:pt modelId="{33A39AD4-1CCC-4044-9A07-CB3378E96AD6}">
      <dgm:prSet phldrT="[Texte]" custT="1"/>
      <dgm:spPr/>
      <dgm:t>
        <a:bodyPr/>
        <a:lstStyle/>
        <a:p>
          <a:r>
            <a:rPr lang="fr-FR" sz="1800" dirty="0" smtClean="0"/>
            <a:t>Demi-journée2</a:t>
          </a:r>
          <a:endParaRPr lang="fr-FR" sz="1800" dirty="0"/>
        </a:p>
      </dgm:t>
    </dgm:pt>
    <dgm:pt modelId="{68FE9DA1-2C12-40C9-ACAF-0CB564CCBFE0}" type="parTrans" cxnId="{612BC7EE-3977-4484-BC98-AC4E8DB15B8E}">
      <dgm:prSet/>
      <dgm:spPr/>
      <dgm:t>
        <a:bodyPr/>
        <a:lstStyle/>
        <a:p>
          <a:endParaRPr lang="fr-FR"/>
        </a:p>
      </dgm:t>
    </dgm:pt>
    <dgm:pt modelId="{23642868-D3B4-4AB3-8C37-17F675BB5532}" type="sibTrans" cxnId="{612BC7EE-3977-4484-BC98-AC4E8DB15B8E}">
      <dgm:prSet/>
      <dgm:spPr/>
      <dgm:t>
        <a:bodyPr/>
        <a:lstStyle/>
        <a:p>
          <a:endParaRPr lang="fr-FR"/>
        </a:p>
      </dgm:t>
    </dgm:pt>
    <dgm:pt modelId="{C2975145-E526-433F-9A9F-73041AA740BD}">
      <dgm:prSet phldrT="[Texte]" phldr="1"/>
      <dgm:spPr/>
      <dgm:t>
        <a:bodyPr/>
        <a:lstStyle/>
        <a:p>
          <a:endParaRPr lang="fr-FR" sz="2500"/>
        </a:p>
      </dgm:t>
    </dgm:pt>
    <dgm:pt modelId="{5EC8A2A1-2E98-42CD-B26F-B2D4F2D98C5F}" type="parTrans" cxnId="{702C6656-4CF8-4202-A29E-F9073CF6995A}">
      <dgm:prSet/>
      <dgm:spPr/>
      <dgm:t>
        <a:bodyPr/>
        <a:lstStyle/>
        <a:p>
          <a:endParaRPr lang="fr-FR"/>
        </a:p>
      </dgm:t>
    </dgm:pt>
    <dgm:pt modelId="{135E9C63-3DB5-4401-B35B-50DB28B50342}" type="sibTrans" cxnId="{702C6656-4CF8-4202-A29E-F9073CF6995A}">
      <dgm:prSet/>
      <dgm:spPr/>
      <dgm:t>
        <a:bodyPr/>
        <a:lstStyle/>
        <a:p>
          <a:endParaRPr lang="fr-FR"/>
        </a:p>
      </dgm:t>
    </dgm:pt>
    <dgm:pt modelId="{8FFA25C3-5CE6-4E6D-A635-F2987D5CA46C}">
      <dgm:prSet phldrT="[Texte]"/>
      <dgm:spPr/>
      <dgm:t>
        <a:bodyPr/>
        <a:lstStyle/>
        <a:p>
          <a:r>
            <a:rPr lang="fr-FR" dirty="0" err="1" smtClean="0"/>
            <a:t>Step</a:t>
          </a:r>
          <a:endParaRPr lang="fr-FR" dirty="0"/>
        </a:p>
      </dgm:t>
    </dgm:pt>
    <dgm:pt modelId="{DF140AC5-0584-4C7E-8EAE-46D6CC44A63B}" type="parTrans" cxnId="{20A4C305-0EC3-482E-B3AB-A41259ADBCA3}">
      <dgm:prSet/>
      <dgm:spPr/>
      <dgm:t>
        <a:bodyPr/>
        <a:lstStyle/>
        <a:p>
          <a:endParaRPr lang="fr-FR"/>
        </a:p>
      </dgm:t>
    </dgm:pt>
    <dgm:pt modelId="{0FD172D1-A4E8-48A3-B612-9A97E83243E2}" type="sibTrans" cxnId="{20A4C305-0EC3-482E-B3AB-A41259ADBCA3}">
      <dgm:prSet/>
      <dgm:spPr/>
      <dgm:t>
        <a:bodyPr/>
        <a:lstStyle/>
        <a:p>
          <a:endParaRPr lang="fr-FR"/>
        </a:p>
      </dgm:t>
    </dgm:pt>
    <dgm:pt modelId="{AA7E268C-6530-44D2-95D7-A6E66960AC45}">
      <dgm:prSet phldrT="[Texte]" custT="1"/>
      <dgm:spPr/>
      <dgm:t>
        <a:bodyPr/>
        <a:lstStyle/>
        <a:p>
          <a:r>
            <a:rPr lang="fr-FR" sz="1800" dirty="0" smtClean="0"/>
            <a:t>Demi journée 3</a:t>
          </a:r>
          <a:endParaRPr lang="fr-FR" sz="1800" dirty="0"/>
        </a:p>
      </dgm:t>
    </dgm:pt>
    <dgm:pt modelId="{B976C6E3-7D86-4DED-B390-C7A1ED2164DA}" type="parTrans" cxnId="{4D4D4F16-3D88-4B8A-A8E7-590085E00763}">
      <dgm:prSet/>
      <dgm:spPr/>
      <dgm:t>
        <a:bodyPr/>
        <a:lstStyle/>
        <a:p>
          <a:endParaRPr lang="fr-FR"/>
        </a:p>
      </dgm:t>
    </dgm:pt>
    <dgm:pt modelId="{6F9AD91A-3526-4EA1-838D-3C5214FFF4EC}" type="sibTrans" cxnId="{4D4D4F16-3D88-4B8A-A8E7-590085E00763}">
      <dgm:prSet/>
      <dgm:spPr/>
      <dgm:t>
        <a:bodyPr/>
        <a:lstStyle/>
        <a:p>
          <a:endParaRPr lang="fr-FR"/>
        </a:p>
      </dgm:t>
    </dgm:pt>
    <dgm:pt modelId="{E5A31749-259D-4D1A-820F-3DCDB11B3E54}">
      <dgm:prSet phldrT="[Texte]" phldr="1"/>
      <dgm:spPr/>
      <dgm:t>
        <a:bodyPr/>
        <a:lstStyle/>
        <a:p>
          <a:endParaRPr lang="fr-FR" sz="2700" dirty="0"/>
        </a:p>
      </dgm:t>
    </dgm:pt>
    <dgm:pt modelId="{D74B3B15-80F8-40F7-ADDA-E640779B94C6}" type="parTrans" cxnId="{FCDEAF41-E862-4A32-AF7D-7FF6346BB4A6}">
      <dgm:prSet/>
      <dgm:spPr/>
      <dgm:t>
        <a:bodyPr/>
        <a:lstStyle/>
        <a:p>
          <a:endParaRPr lang="fr-FR"/>
        </a:p>
      </dgm:t>
    </dgm:pt>
    <dgm:pt modelId="{3AB30D72-A5B9-4392-892A-522DCA1822A1}" type="sibTrans" cxnId="{FCDEAF41-E862-4A32-AF7D-7FF6346BB4A6}">
      <dgm:prSet/>
      <dgm:spPr/>
      <dgm:t>
        <a:bodyPr/>
        <a:lstStyle/>
        <a:p>
          <a:endParaRPr lang="fr-FR"/>
        </a:p>
      </dgm:t>
    </dgm:pt>
    <dgm:pt modelId="{BD35FEFC-1A28-4DA7-838C-7669E4D8B6FD}">
      <dgm:prSet/>
      <dgm:spPr/>
      <dgm:t>
        <a:bodyPr/>
        <a:lstStyle/>
        <a:p>
          <a:endParaRPr lang="fr-FR"/>
        </a:p>
      </dgm:t>
    </dgm:pt>
    <dgm:pt modelId="{82C8EA9F-804B-4A4A-8247-842BF9D0032E}" type="parTrans" cxnId="{D99B06BB-FEFF-4461-B33A-2C0AA33B6B39}">
      <dgm:prSet/>
      <dgm:spPr/>
      <dgm:t>
        <a:bodyPr/>
        <a:lstStyle/>
        <a:p>
          <a:endParaRPr lang="fr-FR"/>
        </a:p>
      </dgm:t>
    </dgm:pt>
    <dgm:pt modelId="{2C419D6E-D0CB-4C1C-95AD-ED03F5252263}" type="sibTrans" cxnId="{D99B06BB-FEFF-4461-B33A-2C0AA33B6B39}">
      <dgm:prSet/>
      <dgm:spPr/>
      <dgm:t>
        <a:bodyPr/>
        <a:lstStyle/>
        <a:p>
          <a:endParaRPr lang="fr-FR"/>
        </a:p>
      </dgm:t>
    </dgm:pt>
    <dgm:pt modelId="{084353AF-4699-4A69-9468-D49F6FBEFFB4}">
      <dgm:prSet custT="1"/>
      <dgm:spPr/>
      <dgm:t>
        <a:bodyPr/>
        <a:lstStyle/>
        <a:p>
          <a:r>
            <a:rPr lang="fr-FR" sz="1800" dirty="0" smtClean="0"/>
            <a:t>Demi journée 4</a:t>
          </a:r>
          <a:endParaRPr lang="fr-FR" sz="1800" dirty="0"/>
        </a:p>
      </dgm:t>
    </dgm:pt>
    <dgm:pt modelId="{043C6A16-E5BC-4B07-B335-7B78D987BC3B}" type="parTrans" cxnId="{F8B5DB70-E55A-4B76-8786-6A7828C36701}">
      <dgm:prSet/>
      <dgm:spPr/>
      <dgm:t>
        <a:bodyPr/>
        <a:lstStyle/>
        <a:p>
          <a:endParaRPr lang="fr-FR"/>
        </a:p>
      </dgm:t>
    </dgm:pt>
    <dgm:pt modelId="{76FE082E-4EAD-4351-9A8E-7B301EF36F88}" type="sibTrans" cxnId="{F8B5DB70-E55A-4B76-8786-6A7828C36701}">
      <dgm:prSet/>
      <dgm:spPr/>
      <dgm:t>
        <a:bodyPr/>
        <a:lstStyle/>
        <a:p>
          <a:endParaRPr lang="fr-FR"/>
        </a:p>
      </dgm:t>
    </dgm:pt>
    <dgm:pt modelId="{0A0786D5-ECCC-4FF0-BC3A-50DE73BB2594}" type="pres">
      <dgm:prSet presAssocID="{72412644-47BC-4616-8792-A981F2B2CDF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2CE1C26-A612-4B72-AD69-78AE3B0E4BD0}" type="pres">
      <dgm:prSet presAssocID="{396FE8C2-92D0-46EA-A4CB-41ADD6F5C4D1}" presName="compositeNode" presStyleCnt="0">
        <dgm:presLayoutVars>
          <dgm:bulletEnabled val="1"/>
        </dgm:presLayoutVars>
      </dgm:prSet>
      <dgm:spPr/>
    </dgm:pt>
    <dgm:pt modelId="{0930E6F2-BF0A-4F31-B29A-37E7C49127F1}" type="pres">
      <dgm:prSet presAssocID="{396FE8C2-92D0-46EA-A4CB-41ADD6F5C4D1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6DE2976-C19F-4450-9C6B-B42F71BFFD49}" type="pres">
      <dgm:prSet presAssocID="{396FE8C2-92D0-46EA-A4CB-41ADD6F5C4D1}" presName="childNode" presStyleLbl="node1" presStyleIdx="0" presStyleCnt="4" custScaleX="1100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4D97A1-57F5-4659-A387-CF304FBD3375}" type="pres">
      <dgm:prSet presAssocID="{396FE8C2-92D0-46EA-A4CB-41ADD6F5C4D1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46D496-B694-4294-95FC-B8E119065A3C}" type="pres">
      <dgm:prSet presAssocID="{A1AA4F24-05A8-4B78-82C9-D48710C3EB26}" presName="sibTrans" presStyleCnt="0"/>
      <dgm:spPr/>
    </dgm:pt>
    <dgm:pt modelId="{50DE7F76-4868-47CB-AA3E-4A218F047364}" type="pres">
      <dgm:prSet presAssocID="{F3E348B0-5C13-4AD9-89A5-12C12CDCB595}" presName="compositeNode" presStyleCnt="0">
        <dgm:presLayoutVars>
          <dgm:bulletEnabled val="1"/>
        </dgm:presLayoutVars>
      </dgm:prSet>
      <dgm:spPr/>
    </dgm:pt>
    <dgm:pt modelId="{E8079EBA-5E38-48A3-8729-4BC22218DE8A}" type="pres">
      <dgm:prSet presAssocID="{F3E348B0-5C13-4AD9-89A5-12C12CDCB595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FB2A7433-FB9E-496F-A973-2865D0147579}" type="pres">
      <dgm:prSet presAssocID="{F3E348B0-5C13-4AD9-89A5-12C12CDCB595}" presName="childNode" presStyleLbl="node1" presStyleIdx="1" presStyleCnt="4" custScaleX="1076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0F8E13-2C59-423C-A19C-EC1589509EF2}" type="pres">
      <dgm:prSet presAssocID="{F3E348B0-5C13-4AD9-89A5-12C12CDCB595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E55787-B155-4DC8-8369-BE760767DFBA}" type="pres">
      <dgm:prSet presAssocID="{A7B5DADD-01D8-426D-8A55-338E04058A7D}" presName="sibTrans" presStyleCnt="0"/>
      <dgm:spPr/>
    </dgm:pt>
    <dgm:pt modelId="{9B41F36B-5E1E-4EA0-80EE-186AB7210AF2}" type="pres">
      <dgm:prSet presAssocID="{8FFA25C3-5CE6-4E6D-A635-F2987D5CA46C}" presName="compositeNode" presStyleCnt="0">
        <dgm:presLayoutVars>
          <dgm:bulletEnabled val="1"/>
        </dgm:presLayoutVars>
      </dgm:prSet>
      <dgm:spPr/>
    </dgm:pt>
    <dgm:pt modelId="{76302DEB-DC6C-4A70-ABD5-2A02F6062CF3}" type="pres">
      <dgm:prSet presAssocID="{8FFA25C3-5CE6-4E6D-A635-F2987D5CA46C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3165948-30CD-44AE-BEEE-A83ABA72A219}" type="pres">
      <dgm:prSet presAssocID="{8FFA25C3-5CE6-4E6D-A635-F2987D5CA46C}" presName="childNode" presStyleLbl="node1" presStyleIdx="2" presStyleCnt="4" custScaleX="113409" custLinFactNeighborX="31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BBFA87-7AA1-4B15-A458-A0DAD76F3033}" type="pres">
      <dgm:prSet presAssocID="{8FFA25C3-5CE6-4E6D-A635-F2987D5CA46C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F1F200-10BC-4862-812A-21CC26D44655}" type="pres">
      <dgm:prSet presAssocID="{0FD172D1-A4E8-48A3-B612-9A97E83243E2}" presName="sibTrans" presStyleCnt="0"/>
      <dgm:spPr/>
    </dgm:pt>
    <dgm:pt modelId="{198C1015-8F00-469B-9C4F-BC44B65E6305}" type="pres">
      <dgm:prSet presAssocID="{BD35FEFC-1A28-4DA7-838C-7669E4D8B6FD}" presName="compositeNode" presStyleCnt="0">
        <dgm:presLayoutVars>
          <dgm:bulletEnabled val="1"/>
        </dgm:presLayoutVars>
      </dgm:prSet>
      <dgm:spPr/>
    </dgm:pt>
    <dgm:pt modelId="{541FB627-86C4-4AE3-BBE7-1A2D14CAFBB2}" type="pres">
      <dgm:prSet presAssocID="{BD35FEFC-1A28-4DA7-838C-7669E4D8B6FD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4569560-99CE-4DBD-81C3-3EC250A13822}" type="pres">
      <dgm:prSet presAssocID="{BD35FEFC-1A28-4DA7-838C-7669E4D8B6FD}" presName="childNode" presStyleLbl="node1" presStyleIdx="3" presStyleCnt="4" custScaleX="1073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7F0753-BAEE-40C4-B298-F7CC05BF8543}" type="pres">
      <dgm:prSet presAssocID="{BD35FEFC-1A28-4DA7-838C-7669E4D8B6FD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D09D61-DC60-49EA-A8F5-5604299B05CF}" type="presOf" srcId="{084353AF-4699-4A69-9468-D49F6FBEFFB4}" destId="{04569560-99CE-4DBD-81C3-3EC250A13822}" srcOrd="0" destOrd="0" presId="urn:microsoft.com/office/officeart/2005/8/layout/hList2"/>
    <dgm:cxn modelId="{50C14F73-95CD-4862-BB77-6A4B335E3609}" type="presOf" srcId="{C7B330AF-C7A9-42AE-9E62-0646E2C07C65}" destId="{D6DE2976-C19F-4450-9C6B-B42F71BFFD49}" srcOrd="0" destOrd="1" presId="urn:microsoft.com/office/officeart/2005/8/layout/hList2"/>
    <dgm:cxn modelId="{F8B5DB70-E55A-4B76-8786-6A7828C36701}" srcId="{BD35FEFC-1A28-4DA7-838C-7669E4D8B6FD}" destId="{084353AF-4699-4A69-9468-D49F6FBEFFB4}" srcOrd="0" destOrd="0" parTransId="{043C6A16-E5BC-4B07-B335-7B78D987BC3B}" sibTransId="{76FE082E-4EAD-4351-9A8E-7B301EF36F88}"/>
    <dgm:cxn modelId="{D99B06BB-FEFF-4461-B33A-2C0AA33B6B39}" srcId="{72412644-47BC-4616-8792-A981F2B2CDF5}" destId="{BD35FEFC-1A28-4DA7-838C-7669E4D8B6FD}" srcOrd="3" destOrd="0" parTransId="{82C8EA9F-804B-4A4A-8247-842BF9D0032E}" sibTransId="{2C419D6E-D0CB-4C1C-95AD-ED03F5252263}"/>
    <dgm:cxn modelId="{FCDEAF41-E862-4A32-AF7D-7FF6346BB4A6}" srcId="{8FFA25C3-5CE6-4E6D-A635-F2987D5CA46C}" destId="{E5A31749-259D-4D1A-820F-3DCDB11B3E54}" srcOrd="1" destOrd="0" parTransId="{D74B3B15-80F8-40F7-ADDA-E640779B94C6}" sibTransId="{3AB30D72-A5B9-4392-892A-522DCA1822A1}"/>
    <dgm:cxn modelId="{11D94C48-EC66-4788-A208-80D914DCAD48}" type="presOf" srcId="{396FE8C2-92D0-46EA-A4CB-41ADD6F5C4D1}" destId="{384D97A1-57F5-4659-A387-CF304FBD3375}" srcOrd="0" destOrd="0" presId="urn:microsoft.com/office/officeart/2005/8/layout/hList2"/>
    <dgm:cxn modelId="{401DAFC4-FFA1-4FD3-AEE2-38F8F6382A39}" srcId="{396FE8C2-92D0-46EA-A4CB-41ADD6F5C4D1}" destId="{C7B330AF-C7A9-42AE-9E62-0646E2C07C65}" srcOrd="1" destOrd="0" parTransId="{CA8197DE-CF74-4A29-8F92-4C382C1818CB}" sibTransId="{13DE9837-FBA5-40BC-8925-B84892CE46A5}"/>
    <dgm:cxn modelId="{612BC7EE-3977-4484-BC98-AC4E8DB15B8E}" srcId="{F3E348B0-5C13-4AD9-89A5-12C12CDCB595}" destId="{33A39AD4-1CCC-4044-9A07-CB3378E96AD6}" srcOrd="0" destOrd="0" parTransId="{68FE9DA1-2C12-40C9-ACAF-0CB564CCBFE0}" sibTransId="{23642868-D3B4-4AB3-8C37-17F675BB5532}"/>
    <dgm:cxn modelId="{153EA050-D85B-4FF4-9C81-901D8994F8C9}" type="presOf" srcId="{BD35FEFC-1A28-4DA7-838C-7669E4D8B6FD}" destId="{FE7F0753-BAEE-40C4-B298-F7CC05BF8543}" srcOrd="0" destOrd="0" presId="urn:microsoft.com/office/officeart/2005/8/layout/hList2"/>
    <dgm:cxn modelId="{FD2E1CE8-A13F-4BF7-A16E-2B3D0EFFFFE1}" type="presOf" srcId="{72412644-47BC-4616-8792-A981F2B2CDF5}" destId="{0A0786D5-ECCC-4FF0-BC3A-50DE73BB2594}" srcOrd="0" destOrd="0" presId="urn:microsoft.com/office/officeart/2005/8/layout/hList2"/>
    <dgm:cxn modelId="{63A91DE7-DDD8-4A5F-A33F-A15611F57D97}" type="presOf" srcId="{8FFA25C3-5CE6-4E6D-A635-F2987D5CA46C}" destId="{D6BBFA87-7AA1-4B15-A458-A0DAD76F3033}" srcOrd="0" destOrd="0" presId="urn:microsoft.com/office/officeart/2005/8/layout/hList2"/>
    <dgm:cxn modelId="{20A4C305-0EC3-482E-B3AB-A41259ADBCA3}" srcId="{72412644-47BC-4616-8792-A981F2B2CDF5}" destId="{8FFA25C3-5CE6-4E6D-A635-F2987D5CA46C}" srcOrd="2" destOrd="0" parTransId="{DF140AC5-0584-4C7E-8EAE-46D6CC44A63B}" sibTransId="{0FD172D1-A4E8-48A3-B612-9A97E83243E2}"/>
    <dgm:cxn modelId="{8F93B6F8-64E6-465C-B3DD-CC4ABE8CDEA8}" srcId="{396FE8C2-92D0-46EA-A4CB-41ADD6F5C4D1}" destId="{DEB0F8C4-234D-451B-8148-E15124E5AFA9}" srcOrd="0" destOrd="0" parTransId="{F6D5C72F-4692-4F6D-9517-2221075390B0}" sibTransId="{C3BD4B13-CDDA-4B50-97B3-98D43708D8E1}"/>
    <dgm:cxn modelId="{981CE6D0-0784-460B-9FB0-FAA54EEB2FC8}" type="presOf" srcId="{E5A31749-259D-4D1A-820F-3DCDB11B3E54}" destId="{33165948-30CD-44AE-BEEE-A83ABA72A219}" srcOrd="0" destOrd="1" presId="urn:microsoft.com/office/officeart/2005/8/layout/hList2"/>
    <dgm:cxn modelId="{702C6656-4CF8-4202-A29E-F9073CF6995A}" srcId="{F3E348B0-5C13-4AD9-89A5-12C12CDCB595}" destId="{C2975145-E526-433F-9A9F-73041AA740BD}" srcOrd="1" destOrd="0" parTransId="{5EC8A2A1-2E98-42CD-B26F-B2D4F2D98C5F}" sibTransId="{135E9C63-3DB5-4401-B35B-50DB28B50342}"/>
    <dgm:cxn modelId="{E6B0807C-45CD-402F-A416-A4F057FA9F7C}" type="presOf" srcId="{DEB0F8C4-234D-451B-8148-E15124E5AFA9}" destId="{D6DE2976-C19F-4450-9C6B-B42F71BFFD49}" srcOrd="0" destOrd="0" presId="urn:microsoft.com/office/officeart/2005/8/layout/hList2"/>
    <dgm:cxn modelId="{794A6322-6016-4AD2-B384-49B6F81D417A}" srcId="{72412644-47BC-4616-8792-A981F2B2CDF5}" destId="{396FE8C2-92D0-46EA-A4CB-41ADD6F5C4D1}" srcOrd="0" destOrd="0" parTransId="{6B7B1635-48A7-421A-A28F-FAA3BE0794C0}" sibTransId="{A1AA4F24-05A8-4B78-82C9-D48710C3EB26}"/>
    <dgm:cxn modelId="{ECE075AF-FEBE-405A-B078-64F6F590F5AD}" type="presOf" srcId="{C2975145-E526-433F-9A9F-73041AA740BD}" destId="{FB2A7433-FB9E-496F-A973-2865D0147579}" srcOrd="0" destOrd="1" presId="urn:microsoft.com/office/officeart/2005/8/layout/hList2"/>
    <dgm:cxn modelId="{C200D0BC-032A-4173-BF83-F093C78F3AFD}" srcId="{72412644-47BC-4616-8792-A981F2B2CDF5}" destId="{F3E348B0-5C13-4AD9-89A5-12C12CDCB595}" srcOrd="1" destOrd="0" parTransId="{DC91F6A9-F2FD-494A-8CAB-BBC7A3373B8C}" sibTransId="{A7B5DADD-01D8-426D-8A55-338E04058A7D}"/>
    <dgm:cxn modelId="{2AF3EF28-DCAB-4A9E-AF7F-061A9870DA13}" type="presOf" srcId="{33A39AD4-1CCC-4044-9A07-CB3378E96AD6}" destId="{FB2A7433-FB9E-496F-A973-2865D0147579}" srcOrd="0" destOrd="0" presId="urn:microsoft.com/office/officeart/2005/8/layout/hList2"/>
    <dgm:cxn modelId="{4D4D4F16-3D88-4B8A-A8E7-590085E00763}" srcId="{8FFA25C3-5CE6-4E6D-A635-F2987D5CA46C}" destId="{AA7E268C-6530-44D2-95D7-A6E66960AC45}" srcOrd="0" destOrd="0" parTransId="{B976C6E3-7D86-4DED-B390-C7A1ED2164DA}" sibTransId="{6F9AD91A-3526-4EA1-838D-3C5214FFF4EC}"/>
    <dgm:cxn modelId="{9857D375-66EF-436B-8229-F5D017569EBE}" type="presOf" srcId="{AA7E268C-6530-44D2-95D7-A6E66960AC45}" destId="{33165948-30CD-44AE-BEEE-A83ABA72A219}" srcOrd="0" destOrd="0" presId="urn:microsoft.com/office/officeart/2005/8/layout/hList2"/>
    <dgm:cxn modelId="{9DBEFAAC-2F3C-4D8E-BC2D-EB770E4926AD}" type="presOf" srcId="{F3E348B0-5C13-4AD9-89A5-12C12CDCB595}" destId="{080F8E13-2C59-423C-A19C-EC1589509EF2}" srcOrd="0" destOrd="0" presId="urn:microsoft.com/office/officeart/2005/8/layout/hList2"/>
    <dgm:cxn modelId="{37B9515D-B1BB-482C-BBA7-F0C9FF16CE2E}" type="presParOf" srcId="{0A0786D5-ECCC-4FF0-BC3A-50DE73BB2594}" destId="{22CE1C26-A612-4B72-AD69-78AE3B0E4BD0}" srcOrd="0" destOrd="0" presId="urn:microsoft.com/office/officeart/2005/8/layout/hList2"/>
    <dgm:cxn modelId="{EE777372-0A76-4414-B2F1-06F78DD614D3}" type="presParOf" srcId="{22CE1C26-A612-4B72-AD69-78AE3B0E4BD0}" destId="{0930E6F2-BF0A-4F31-B29A-37E7C49127F1}" srcOrd="0" destOrd="0" presId="urn:microsoft.com/office/officeart/2005/8/layout/hList2"/>
    <dgm:cxn modelId="{0FFEFBC0-DBCB-4522-AEE1-6D736244169E}" type="presParOf" srcId="{22CE1C26-A612-4B72-AD69-78AE3B0E4BD0}" destId="{D6DE2976-C19F-4450-9C6B-B42F71BFFD49}" srcOrd="1" destOrd="0" presId="urn:microsoft.com/office/officeart/2005/8/layout/hList2"/>
    <dgm:cxn modelId="{66FEB6B5-F480-4DF1-ACAC-16D5B2331771}" type="presParOf" srcId="{22CE1C26-A612-4B72-AD69-78AE3B0E4BD0}" destId="{384D97A1-57F5-4659-A387-CF304FBD3375}" srcOrd="2" destOrd="0" presId="urn:microsoft.com/office/officeart/2005/8/layout/hList2"/>
    <dgm:cxn modelId="{7400B51E-8E57-45A8-A565-1A930FFE0AF0}" type="presParOf" srcId="{0A0786D5-ECCC-4FF0-BC3A-50DE73BB2594}" destId="{8246D496-B694-4294-95FC-B8E119065A3C}" srcOrd="1" destOrd="0" presId="urn:microsoft.com/office/officeart/2005/8/layout/hList2"/>
    <dgm:cxn modelId="{C35F24AE-D262-4037-A550-451043FEF843}" type="presParOf" srcId="{0A0786D5-ECCC-4FF0-BC3A-50DE73BB2594}" destId="{50DE7F76-4868-47CB-AA3E-4A218F047364}" srcOrd="2" destOrd="0" presId="urn:microsoft.com/office/officeart/2005/8/layout/hList2"/>
    <dgm:cxn modelId="{C241082D-CD51-4414-A062-37EE64F4113B}" type="presParOf" srcId="{50DE7F76-4868-47CB-AA3E-4A218F047364}" destId="{E8079EBA-5E38-48A3-8729-4BC22218DE8A}" srcOrd="0" destOrd="0" presId="urn:microsoft.com/office/officeart/2005/8/layout/hList2"/>
    <dgm:cxn modelId="{91F441A1-2191-43FC-BD4A-FDBD8E6CD7E2}" type="presParOf" srcId="{50DE7F76-4868-47CB-AA3E-4A218F047364}" destId="{FB2A7433-FB9E-496F-A973-2865D0147579}" srcOrd="1" destOrd="0" presId="urn:microsoft.com/office/officeart/2005/8/layout/hList2"/>
    <dgm:cxn modelId="{E29D0E5B-4198-497B-AB69-B3F11911838E}" type="presParOf" srcId="{50DE7F76-4868-47CB-AA3E-4A218F047364}" destId="{080F8E13-2C59-423C-A19C-EC1589509EF2}" srcOrd="2" destOrd="0" presId="urn:microsoft.com/office/officeart/2005/8/layout/hList2"/>
    <dgm:cxn modelId="{7E2E8241-D26B-4551-8E5E-5E5A4AF45F24}" type="presParOf" srcId="{0A0786D5-ECCC-4FF0-BC3A-50DE73BB2594}" destId="{ACE55787-B155-4DC8-8369-BE760767DFBA}" srcOrd="3" destOrd="0" presId="urn:microsoft.com/office/officeart/2005/8/layout/hList2"/>
    <dgm:cxn modelId="{A79FC9B8-D12B-47EB-8768-3137439CF2A7}" type="presParOf" srcId="{0A0786D5-ECCC-4FF0-BC3A-50DE73BB2594}" destId="{9B41F36B-5E1E-4EA0-80EE-186AB7210AF2}" srcOrd="4" destOrd="0" presId="urn:microsoft.com/office/officeart/2005/8/layout/hList2"/>
    <dgm:cxn modelId="{3BC9BD92-A072-4FE3-AE6E-7ADF6B32AFED}" type="presParOf" srcId="{9B41F36B-5E1E-4EA0-80EE-186AB7210AF2}" destId="{76302DEB-DC6C-4A70-ABD5-2A02F6062CF3}" srcOrd="0" destOrd="0" presId="urn:microsoft.com/office/officeart/2005/8/layout/hList2"/>
    <dgm:cxn modelId="{EB089786-CC5E-4609-BEC3-2B9A53803AF5}" type="presParOf" srcId="{9B41F36B-5E1E-4EA0-80EE-186AB7210AF2}" destId="{33165948-30CD-44AE-BEEE-A83ABA72A219}" srcOrd="1" destOrd="0" presId="urn:microsoft.com/office/officeart/2005/8/layout/hList2"/>
    <dgm:cxn modelId="{9B57EC39-2225-43B0-8AF0-286736B9C185}" type="presParOf" srcId="{9B41F36B-5E1E-4EA0-80EE-186AB7210AF2}" destId="{D6BBFA87-7AA1-4B15-A458-A0DAD76F3033}" srcOrd="2" destOrd="0" presId="urn:microsoft.com/office/officeart/2005/8/layout/hList2"/>
    <dgm:cxn modelId="{2E04B82B-C493-4130-ABA9-214A8534DFA6}" type="presParOf" srcId="{0A0786D5-ECCC-4FF0-BC3A-50DE73BB2594}" destId="{ECF1F200-10BC-4862-812A-21CC26D44655}" srcOrd="5" destOrd="0" presId="urn:microsoft.com/office/officeart/2005/8/layout/hList2"/>
    <dgm:cxn modelId="{FA7D9475-3684-4BED-B435-70583C53A0CB}" type="presParOf" srcId="{0A0786D5-ECCC-4FF0-BC3A-50DE73BB2594}" destId="{198C1015-8F00-469B-9C4F-BC44B65E6305}" srcOrd="6" destOrd="0" presId="urn:microsoft.com/office/officeart/2005/8/layout/hList2"/>
    <dgm:cxn modelId="{4D4E24B6-90DC-474D-832F-91B683227E1B}" type="presParOf" srcId="{198C1015-8F00-469B-9C4F-BC44B65E6305}" destId="{541FB627-86C4-4AE3-BBE7-1A2D14CAFBB2}" srcOrd="0" destOrd="0" presId="urn:microsoft.com/office/officeart/2005/8/layout/hList2"/>
    <dgm:cxn modelId="{C2F2F884-9D87-4CEC-8B8A-4FE35673FD79}" type="presParOf" srcId="{198C1015-8F00-469B-9C4F-BC44B65E6305}" destId="{04569560-99CE-4DBD-81C3-3EC250A13822}" srcOrd="1" destOrd="0" presId="urn:microsoft.com/office/officeart/2005/8/layout/hList2"/>
    <dgm:cxn modelId="{3FD5E297-C19D-4200-80AC-03C5341D858A}" type="presParOf" srcId="{198C1015-8F00-469B-9C4F-BC44B65E6305}" destId="{FE7F0753-BAEE-40C4-B298-F7CC05BF854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9B038-47F0-4E7C-9B20-CE81FFFC7A9F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A0334508-D5B9-4455-A8CC-91FCB4585FB7}">
      <dgm:prSet phldrT="[Texte]" custT="1"/>
      <dgm:spPr/>
      <dgm:t>
        <a:bodyPr/>
        <a:lstStyle/>
        <a:p>
          <a:r>
            <a:rPr lang="fr-FR" sz="1400" dirty="0" smtClean="0"/>
            <a:t>Acquisition d’un savoir s’entrainer</a:t>
          </a:r>
        </a:p>
        <a:p>
          <a:r>
            <a:rPr lang="fr-FR" sz="1400" dirty="0" smtClean="0"/>
            <a:t>(compétences: connaissances, capacités et attitudes),</a:t>
          </a:r>
        </a:p>
      </dgm:t>
    </dgm:pt>
    <dgm:pt modelId="{697B740F-31FC-468A-8467-E0587E7C29A2}" type="parTrans" cxnId="{6860894F-A843-4D32-847C-50BFF11347C6}">
      <dgm:prSet/>
      <dgm:spPr/>
      <dgm:t>
        <a:bodyPr/>
        <a:lstStyle/>
        <a:p>
          <a:endParaRPr lang="fr-FR"/>
        </a:p>
      </dgm:t>
    </dgm:pt>
    <dgm:pt modelId="{B659145A-4E99-4E99-B241-D7BEA3CDB385}" type="sibTrans" cxnId="{6860894F-A843-4D32-847C-50BFF11347C6}">
      <dgm:prSet/>
      <dgm:spPr/>
      <dgm:t>
        <a:bodyPr/>
        <a:lstStyle/>
        <a:p>
          <a:endParaRPr lang="fr-FR"/>
        </a:p>
      </dgm:t>
    </dgm:pt>
    <dgm:pt modelId="{63237E92-C7AA-4834-B623-B5378C5CD8D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400" dirty="0" smtClean="0"/>
            <a:t>Réaliser et orienter son activité physique en vue du développement et de l’entretien de soi (CP5).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dirty="0"/>
        </a:p>
      </dgm:t>
    </dgm:pt>
    <dgm:pt modelId="{FECFDC85-5A11-4275-8613-C0CE05A59466}" type="parTrans" cxnId="{31DCB5CB-042B-481E-8FDA-27DD2C0AB4B9}">
      <dgm:prSet/>
      <dgm:spPr/>
      <dgm:t>
        <a:bodyPr/>
        <a:lstStyle/>
        <a:p>
          <a:endParaRPr lang="fr-FR"/>
        </a:p>
      </dgm:t>
    </dgm:pt>
    <dgm:pt modelId="{8DACFCF1-4E6D-4E45-A066-F2DB07DBD48D}" type="sibTrans" cxnId="{31DCB5CB-042B-481E-8FDA-27DD2C0AB4B9}">
      <dgm:prSet/>
      <dgm:spPr/>
      <dgm:t>
        <a:bodyPr/>
        <a:lstStyle/>
        <a:p>
          <a:endParaRPr lang="fr-FR"/>
        </a:p>
      </dgm:t>
    </dgm:pt>
    <dgm:pt modelId="{DD000325-176C-45C8-93D9-D7E237D47B29}">
      <dgm:prSet phldrT="[Texte]" custT="1"/>
      <dgm:spPr/>
      <dgm:t>
        <a:bodyPr/>
        <a:lstStyle/>
        <a:p>
          <a:r>
            <a:rPr lang="fr-FR" sz="1400" b="1" u="sng" dirty="0" smtClean="0"/>
            <a:t>Une finalité:</a:t>
          </a:r>
        </a:p>
        <a:p>
          <a:r>
            <a:rPr lang="fr-FR" sz="1400" dirty="0" smtClean="0"/>
            <a:t>« former un citoyen </a:t>
          </a:r>
          <a:r>
            <a:rPr lang="fr-FR" sz="1400" b="1" dirty="0" smtClean="0">
              <a:solidFill>
                <a:srgbClr val="FF0000"/>
              </a:solidFill>
            </a:rPr>
            <a:t>cultivé, lucide, autonome, physiquement et socialement éduqué</a:t>
          </a:r>
          <a:endParaRPr lang="fr-FR" sz="1400" b="1" dirty="0">
            <a:solidFill>
              <a:srgbClr val="FF0000"/>
            </a:solidFill>
          </a:endParaRPr>
        </a:p>
      </dgm:t>
    </dgm:pt>
    <dgm:pt modelId="{8DF25488-DF84-4900-A024-3A90A12F5F7D}" type="sibTrans" cxnId="{3BD104D6-A1C1-4CCC-BB53-1C32A6A54A45}">
      <dgm:prSet/>
      <dgm:spPr/>
      <dgm:t>
        <a:bodyPr/>
        <a:lstStyle/>
        <a:p>
          <a:endParaRPr lang="fr-FR"/>
        </a:p>
      </dgm:t>
    </dgm:pt>
    <dgm:pt modelId="{96792838-3A14-44E4-B9DE-35E7CB445998}" type="parTrans" cxnId="{3BD104D6-A1C1-4CCC-BB53-1C32A6A54A45}">
      <dgm:prSet/>
      <dgm:spPr/>
      <dgm:t>
        <a:bodyPr/>
        <a:lstStyle/>
        <a:p>
          <a:endParaRPr lang="fr-FR"/>
        </a:p>
      </dgm:t>
    </dgm:pt>
    <dgm:pt modelId="{FD6D532D-0429-44E5-A356-9AE4D66F7A3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Evaluation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 tache complexe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560401B4-FDEC-4F8B-BEFD-54229E2782C9}" type="parTrans" cxnId="{7BB9030B-BE30-437A-BB34-24AB10B92886}">
      <dgm:prSet/>
      <dgm:spPr/>
      <dgm:t>
        <a:bodyPr/>
        <a:lstStyle/>
        <a:p>
          <a:endParaRPr lang="fr-FR"/>
        </a:p>
      </dgm:t>
    </dgm:pt>
    <dgm:pt modelId="{3DA2ABFA-B3DB-4D95-BCC5-A076BE1AF4AC}" type="sibTrans" cxnId="{7BB9030B-BE30-437A-BB34-24AB10B92886}">
      <dgm:prSet/>
      <dgm:spPr/>
      <dgm:t>
        <a:bodyPr/>
        <a:lstStyle/>
        <a:p>
          <a:endParaRPr lang="fr-FR"/>
        </a:p>
      </dgm:t>
    </dgm:pt>
    <dgm:pt modelId="{E0580A4E-C5CC-4F01-AAA8-A61CDB905021}" type="pres">
      <dgm:prSet presAssocID="{A8C9B038-47F0-4E7C-9B20-CE81FFFC7A9F}" presName="compositeShape" presStyleCnt="0">
        <dgm:presLayoutVars>
          <dgm:dir/>
          <dgm:resizeHandles/>
        </dgm:presLayoutVars>
      </dgm:prSet>
      <dgm:spPr/>
    </dgm:pt>
    <dgm:pt modelId="{375AE273-1051-4B54-A581-510AD4B274EE}" type="pres">
      <dgm:prSet presAssocID="{A8C9B038-47F0-4E7C-9B20-CE81FFFC7A9F}" presName="pyramid" presStyleLbl="node1" presStyleIdx="0" presStyleCnt="1" custLinFactNeighborX="-13295" custLinFactNeighborY="-1788"/>
      <dgm:spPr/>
    </dgm:pt>
    <dgm:pt modelId="{D5BFBB8F-2889-4806-8C3B-353339B71EA3}" type="pres">
      <dgm:prSet presAssocID="{A8C9B038-47F0-4E7C-9B20-CE81FFFC7A9F}" presName="theList" presStyleCnt="0"/>
      <dgm:spPr/>
    </dgm:pt>
    <dgm:pt modelId="{E28CE566-8E39-43C3-8125-FAD46CEB204C}" type="pres">
      <dgm:prSet presAssocID="{DD000325-176C-45C8-93D9-D7E237D47B29}" presName="aNode" presStyleLbl="fgAcc1" presStyleIdx="0" presStyleCnt="4" custLinFactY="-19685" custLinFactNeighborX="39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69A0D-DF8B-4341-AF53-ED9FDFB975FB}" type="pres">
      <dgm:prSet presAssocID="{DD000325-176C-45C8-93D9-D7E237D47B29}" presName="aSpace" presStyleCnt="0"/>
      <dgm:spPr/>
    </dgm:pt>
    <dgm:pt modelId="{77C266F1-7FF2-4BBD-B84D-A5A8BCD7E59B}" type="pres">
      <dgm:prSet presAssocID="{63237E92-C7AA-4834-B623-B5378C5CD8D0}" presName="aNode" presStyleLbl="fgAcc1" presStyleIdx="1" presStyleCnt="4" custLinFactY="-2922" custLinFactNeighborX="-196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364C61-3B90-475C-82C6-A441C3F6C6D9}" type="pres">
      <dgm:prSet presAssocID="{63237E92-C7AA-4834-B623-B5378C5CD8D0}" presName="aSpace" presStyleCnt="0"/>
      <dgm:spPr/>
    </dgm:pt>
    <dgm:pt modelId="{A40C01EB-67C4-46B5-9340-36D90661AB61}" type="pres">
      <dgm:prSet presAssocID="{A0334508-D5B9-4455-A8CC-91FCB4585FB7}" presName="aNode" presStyleLbl="fgAcc1" presStyleIdx="2" presStyleCnt="4" custLinFactY="3593" custLinFactNeighborX="-98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D4906-44A8-4E43-B694-76188BE1E684}" type="pres">
      <dgm:prSet presAssocID="{A0334508-D5B9-4455-A8CC-91FCB4585FB7}" presName="aSpace" presStyleCnt="0"/>
      <dgm:spPr/>
    </dgm:pt>
    <dgm:pt modelId="{BD6B3A93-E8FE-49B3-9D22-63C3AFC82D47}" type="pres">
      <dgm:prSet presAssocID="{FD6D532D-0429-44E5-A356-9AE4D66F7A35}" presName="aNode" presStyleLbl="fgAcc1" presStyleIdx="3" presStyleCnt="4" custLinFactY="27061" custLinFactNeighborX="-216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F985FD-84AA-4668-93BA-F77848783FB3}" type="pres">
      <dgm:prSet presAssocID="{FD6D532D-0429-44E5-A356-9AE4D66F7A35}" presName="aSpace" presStyleCnt="0"/>
      <dgm:spPr/>
    </dgm:pt>
  </dgm:ptLst>
  <dgm:cxnLst>
    <dgm:cxn modelId="{7BB9030B-BE30-437A-BB34-24AB10B92886}" srcId="{A8C9B038-47F0-4E7C-9B20-CE81FFFC7A9F}" destId="{FD6D532D-0429-44E5-A356-9AE4D66F7A35}" srcOrd="3" destOrd="0" parTransId="{560401B4-FDEC-4F8B-BEFD-54229E2782C9}" sibTransId="{3DA2ABFA-B3DB-4D95-BCC5-A076BE1AF4AC}"/>
    <dgm:cxn modelId="{31DCB5CB-042B-481E-8FDA-27DD2C0AB4B9}" srcId="{A8C9B038-47F0-4E7C-9B20-CE81FFFC7A9F}" destId="{63237E92-C7AA-4834-B623-B5378C5CD8D0}" srcOrd="1" destOrd="0" parTransId="{FECFDC85-5A11-4275-8613-C0CE05A59466}" sibTransId="{8DACFCF1-4E6D-4E45-A066-F2DB07DBD48D}"/>
    <dgm:cxn modelId="{E40D8A16-5C92-411C-BE76-639C1E1BAF94}" type="presOf" srcId="{DD000325-176C-45C8-93D9-D7E237D47B29}" destId="{E28CE566-8E39-43C3-8125-FAD46CEB204C}" srcOrd="0" destOrd="0" presId="urn:microsoft.com/office/officeart/2005/8/layout/pyramid2"/>
    <dgm:cxn modelId="{005640D5-ABB7-4901-8C9A-052471203FAA}" type="presOf" srcId="{A0334508-D5B9-4455-A8CC-91FCB4585FB7}" destId="{A40C01EB-67C4-46B5-9340-36D90661AB61}" srcOrd="0" destOrd="0" presId="urn:microsoft.com/office/officeart/2005/8/layout/pyramid2"/>
    <dgm:cxn modelId="{8FBDDBDF-6553-43A8-BC47-387B6CF4FA96}" type="presOf" srcId="{A8C9B038-47F0-4E7C-9B20-CE81FFFC7A9F}" destId="{E0580A4E-C5CC-4F01-AAA8-A61CDB905021}" srcOrd="0" destOrd="0" presId="urn:microsoft.com/office/officeart/2005/8/layout/pyramid2"/>
    <dgm:cxn modelId="{0973B4B3-9062-4577-9483-2BB22EA5B84E}" type="presOf" srcId="{FD6D532D-0429-44E5-A356-9AE4D66F7A35}" destId="{BD6B3A93-E8FE-49B3-9D22-63C3AFC82D47}" srcOrd="0" destOrd="0" presId="urn:microsoft.com/office/officeart/2005/8/layout/pyramid2"/>
    <dgm:cxn modelId="{3BD104D6-A1C1-4CCC-BB53-1C32A6A54A45}" srcId="{A8C9B038-47F0-4E7C-9B20-CE81FFFC7A9F}" destId="{DD000325-176C-45C8-93D9-D7E237D47B29}" srcOrd="0" destOrd="0" parTransId="{96792838-3A14-44E4-B9DE-35E7CB445998}" sibTransId="{8DF25488-DF84-4900-A024-3A90A12F5F7D}"/>
    <dgm:cxn modelId="{6860894F-A843-4D32-847C-50BFF11347C6}" srcId="{A8C9B038-47F0-4E7C-9B20-CE81FFFC7A9F}" destId="{A0334508-D5B9-4455-A8CC-91FCB4585FB7}" srcOrd="2" destOrd="0" parTransId="{697B740F-31FC-468A-8467-E0587E7C29A2}" sibTransId="{B659145A-4E99-4E99-B241-D7BEA3CDB385}"/>
    <dgm:cxn modelId="{51B03B45-7E15-44BA-B46F-D3938328B515}" type="presOf" srcId="{63237E92-C7AA-4834-B623-B5378C5CD8D0}" destId="{77C266F1-7FF2-4BBD-B84D-A5A8BCD7E59B}" srcOrd="0" destOrd="0" presId="urn:microsoft.com/office/officeart/2005/8/layout/pyramid2"/>
    <dgm:cxn modelId="{5E8917AE-9E47-4CC8-A230-2CB665C23291}" type="presParOf" srcId="{E0580A4E-C5CC-4F01-AAA8-A61CDB905021}" destId="{375AE273-1051-4B54-A581-510AD4B274EE}" srcOrd="0" destOrd="0" presId="urn:microsoft.com/office/officeart/2005/8/layout/pyramid2"/>
    <dgm:cxn modelId="{C865B064-F7E5-4E88-BDB1-EC6B504A7D65}" type="presParOf" srcId="{E0580A4E-C5CC-4F01-AAA8-A61CDB905021}" destId="{D5BFBB8F-2889-4806-8C3B-353339B71EA3}" srcOrd="1" destOrd="0" presId="urn:microsoft.com/office/officeart/2005/8/layout/pyramid2"/>
    <dgm:cxn modelId="{D2CDFBFB-DDE2-4346-955B-C3735CD0D73C}" type="presParOf" srcId="{D5BFBB8F-2889-4806-8C3B-353339B71EA3}" destId="{E28CE566-8E39-43C3-8125-FAD46CEB204C}" srcOrd="0" destOrd="0" presId="urn:microsoft.com/office/officeart/2005/8/layout/pyramid2"/>
    <dgm:cxn modelId="{06FB36CB-44F3-4822-AA9C-7EE219336EDF}" type="presParOf" srcId="{D5BFBB8F-2889-4806-8C3B-353339B71EA3}" destId="{B8269A0D-DF8B-4341-AF53-ED9FDFB975FB}" srcOrd="1" destOrd="0" presId="urn:microsoft.com/office/officeart/2005/8/layout/pyramid2"/>
    <dgm:cxn modelId="{AB10AACF-38FF-4837-AE86-31475F54BB66}" type="presParOf" srcId="{D5BFBB8F-2889-4806-8C3B-353339B71EA3}" destId="{77C266F1-7FF2-4BBD-B84D-A5A8BCD7E59B}" srcOrd="2" destOrd="0" presId="urn:microsoft.com/office/officeart/2005/8/layout/pyramid2"/>
    <dgm:cxn modelId="{D269FDC7-0DB6-4555-B45F-7D8FA43E5FC6}" type="presParOf" srcId="{D5BFBB8F-2889-4806-8C3B-353339B71EA3}" destId="{74364C61-3B90-475C-82C6-A441C3F6C6D9}" srcOrd="3" destOrd="0" presId="urn:microsoft.com/office/officeart/2005/8/layout/pyramid2"/>
    <dgm:cxn modelId="{F749B988-3C0F-4CE7-8433-F4837B7B2633}" type="presParOf" srcId="{D5BFBB8F-2889-4806-8C3B-353339B71EA3}" destId="{A40C01EB-67C4-46B5-9340-36D90661AB61}" srcOrd="4" destOrd="0" presId="urn:microsoft.com/office/officeart/2005/8/layout/pyramid2"/>
    <dgm:cxn modelId="{2CC7CA14-2F9A-4FA5-BFD1-459BEA27FF72}" type="presParOf" srcId="{D5BFBB8F-2889-4806-8C3B-353339B71EA3}" destId="{B57D4906-44A8-4E43-B694-76188BE1E684}" srcOrd="5" destOrd="0" presId="urn:microsoft.com/office/officeart/2005/8/layout/pyramid2"/>
    <dgm:cxn modelId="{A62AF415-2BED-4ED7-95DB-FB457B327FD2}" type="presParOf" srcId="{D5BFBB8F-2889-4806-8C3B-353339B71EA3}" destId="{BD6B3A93-E8FE-49B3-9D22-63C3AFC82D47}" srcOrd="6" destOrd="0" presId="urn:microsoft.com/office/officeart/2005/8/layout/pyramid2"/>
    <dgm:cxn modelId="{BA2F0937-86FB-4FDA-9E46-615DD71A9D50}" type="presParOf" srcId="{D5BFBB8F-2889-4806-8C3B-353339B71EA3}" destId="{4AF985FD-84AA-4668-93BA-F77848783FB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7C52-9F23-43CD-8CA8-818EF8B6EC1F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82EF2697-3364-48F8-B9CF-748D1401CF3C}">
      <dgm:prSet phldrT="[Texte]"/>
      <dgm:spPr/>
      <dgm:t>
        <a:bodyPr/>
        <a:lstStyle/>
        <a:p>
          <a:r>
            <a:rPr lang="fr-FR" b="1" u="sng" dirty="0" smtClean="0"/>
            <a:t>Produire</a:t>
          </a:r>
          <a:endParaRPr lang="fr-FR" b="1" u="sng" dirty="0"/>
        </a:p>
      </dgm:t>
    </dgm:pt>
    <dgm:pt modelId="{1D0CD020-AC8D-4613-9CC5-AEB6231D00AE}" type="parTrans" cxnId="{E5240747-A7AD-4C3C-9747-F9A2517D2592}">
      <dgm:prSet/>
      <dgm:spPr/>
      <dgm:t>
        <a:bodyPr/>
        <a:lstStyle/>
        <a:p>
          <a:endParaRPr lang="fr-FR"/>
        </a:p>
      </dgm:t>
    </dgm:pt>
    <dgm:pt modelId="{3D67CB4F-CF53-441E-9CAB-5C673C72A323}" type="sibTrans" cxnId="{E5240747-A7AD-4C3C-9747-F9A2517D2592}">
      <dgm:prSet/>
      <dgm:spPr/>
      <dgm:t>
        <a:bodyPr/>
        <a:lstStyle/>
        <a:p>
          <a:endParaRPr lang="fr-FR"/>
        </a:p>
      </dgm:t>
    </dgm:pt>
    <dgm:pt modelId="{7D9347ED-3A01-4B9D-A360-DCE62FD4E263}">
      <dgm:prSet phldrT="[Texte]"/>
      <dgm:spPr/>
      <dgm:t>
        <a:bodyPr/>
        <a:lstStyle/>
        <a:p>
          <a:r>
            <a:rPr lang="fr-FR" b="1" u="sng" dirty="0" smtClean="0"/>
            <a:t>Analyser</a:t>
          </a:r>
        </a:p>
        <a:p>
          <a:r>
            <a:rPr lang="fr-FR" dirty="0" smtClean="0"/>
            <a:t>Sensations (</a:t>
          </a:r>
          <a:r>
            <a:rPr lang="fr-FR" dirty="0" err="1" smtClean="0"/>
            <a:t>percues</a:t>
          </a:r>
          <a:r>
            <a:rPr lang="fr-FR" dirty="0" smtClean="0"/>
            <a:t>, mesurées,..)</a:t>
          </a:r>
          <a:endParaRPr lang="fr-FR" dirty="0"/>
        </a:p>
      </dgm:t>
    </dgm:pt>
    <dgm:pt modelId="{008A05E1-2CFD-4374-9E09-49ADE01801BB}" type="parTrans" cxnId="{9D9427DE-C436-4839-86F7-BC3120012673}">
      <dgm:prSet/>
      <dgm:spPr/>
      <dgm:t>
        <a:bodyPr/>
        <a:lstStyle/>
        <a:p>
          <a:endParaRPr lang="fr-FR"/>
        </a:p>
      </dgm:t>
    </dgm:pt>
    <dgm:pt modelId="{D1BB5820-E3A8-462A-9573-214ED91A88E5}" type="sibTrans" cxnId="{9D9427DE-C436-4839-86F7-BC3120012673}">
      <dgm:prSet/>
      <dgm:spPr/>
      <dgm:t>
        <a:bodyPr/>
        <a:lstStyle/>
        <a:p>
          <a:endParaRPr lang="fr-FR"/>
        </a:p>
      </dgm:t>
    </dgm:pt>
    <dgm:pt modelId="{86234FD3-FB07-46AF-8D86-D5647ECCE783}">
      <dgm:prSet phldrT="[Texte]"/>
      <dgm:spPr/>
      <dgm:t>
        <a:bodyPr/>
        <a:lstStyle/>
        <a:p>
          <a:r>
            <a:rPr lang="fr-FR" b="1" u="sng" dirty="0" smtClean="0"/>
            <a:t>Concevoir:</a:t>
          </a:r>
        </a:p>
        <a:p>
          <a:r>
            <a:rPr lang="fr-FR" dirty="0" smtClean="0"/>
            <a:t>Paramètres, effets recherchés</a:t>
          </a:r>
          <a:endParaRPr lang="fr-FR" dirty="0"/>
        </a:p>
      </dgm:t>
    </dgm:pt>
    <dgm:pt modelId="{28AAF8FB-029A-417C-844C-B63DF4DDD593}" type="parTrans" cxnId="{265764C1-7452-46D7-B907-EEB29DD5AC20}">
      <dgm:prSet/>
      <dgm:spPr/>
      <dgm:t>
        <a:bodyPr/>
        <a:lstStyle/>
        <a:p>
          <a:endParaRPr lang="fr-FR"/>
        </a:p>
      </dgm:t>
    </dgm:pt>
    <dgm:pt modelId="{2DF87083-DDB2-430F-8D03-37FBCC58F4BE}" type="sibTrans" cxnId="{265764C1-7452-46D7-B907-EEB29DD5AC20}">
      <dgm:prSet/>
      <dgm:spPr/>
      <dgm:t>
        <a:bodyPr/>
        <a:lstStyle/>
        <a:p>
          <a:endParaRPr lang="fr-FR"/>
        </a:p>
      </dgm:t>
    </dgm:pt>
    <dgm:pt modelId="{6FCA2E49-3D4C-4AAD-BC5D-8B2A1BF8D4BD}" type="pres">
      <dgm:prSet presAssocID="{235F7C52-9F23-43CD-8CA8-818EF8B6EC1F}" presName="compositeShape" presStyleCnt="0">
        <dgm:presLayoutVars>
          <dgm:chMax val="7"/>
          <dgm:dir/>
          <dgm:resizeHandles val="exact"/>
        </dgm:presLayoutVars>
      </dgm:prSet>
      <dgm:spPr/>
    </dgm:pt>
    <dgm:pt modelId="{7150E60F-6154-4A40-B430-CA8D45C60EBC}" type="pres">
      <dgm:prSet presAssocID="{235F7C52-9F23-43CD-8CA8-818EF8B6EC1F}" presName="wedge1" presStyleLbl="node1" presStyleIdx="0" presStyleCnt="3" custScaleX="125935" custScaleY="106322" custLinFactNeighborX="-4909" custLinFactNeighborY="2877"/>
      <dgm:spPr/>
      <dgm:t>
        <a:bodyPr/>
        <a:lstStyle/>
        <a:p>
          <a:endParaRPr lang="fr-FR"/>
        </a:p>
      </dgm:t>
    </dgm:pt>
    <dgm:pt modelId="{519445AA-2363-4F04-AC9B-7FE20A444DB4}" type="pres">
      <dgm:prSet presAssocID="{235F7C52-9F23-43CD-8CA8-818EF8B6EC1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6019B4-DCE5-4D68-BD88-4DC4878B1D75}" type="pres">
      <dgm:prSet presAssocID="{235F7C52-9F23-43CD-8CA8-818EF8B6EC1F}" presName="wedge2" presStyleLbl="node1" presStyleIdx="1" presStyleCnt="3" custScaleX="127579" custScaleY="108225"/>
      <dgm:spPr/>
      <dgm:t>
        <a:bodyPr/>
        <a:lstStyle/>
        <a:p>
          <a:endParaRPr lang="fr-FR"/>
        </a:p>
      </dgm:t>
    </dgm:pt>
    <dgm:pt modelId="{2364ACFA-5D71-4BBE-B8A1-38C6E0AB8238}" type="pres">
      <dgm:prSet presAssocID="{235F7C52-9F23-43CD-8CA8-818EF8B6EC1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999B4E-7FC8-4C09-9389-D49FF7815F9E}" type="pres">
      <dgm:prSet presAssocID="{235F7C52-9F23-43CD-8CA8-818EF8B6EC1F}" presName="wedge3" presStyleLbl="node1" presStyleIdx="2" presStyleCnt="3" custScaleX="131532" custScaleY="105166"/>
      <dgm:spPr/>
      <dgm:t>
        <a:bodyPr/>
        <a:lstStyle/>
        <a:p>
          <a:endParaRPr lang="fr-FR"/>
        </a:p>
      </dgm:t>
    </dgm:pt>
    <dgm:pt modelId="{5538A711-1838-4642-B6F3-DB4DCA780ECA}" type="pres">
      <dgm:prSet presAssocID="{235F7C52-9F23-43CD-8CA8-818EF8B6EC1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824F5E-B031-43B9-B3C7-D113FDCFF5AF}" type="presOf" srcId="{235F7C52-9F23-43CD-8CA8-818EF8B6EC1F}" destId="{6FCA2E49-3D4C-4AAD-BC5D-8B2A1BF8D4BD}" srcOrd="0" destOrd="0" presId="urn:microsoft.com/office/officeart/2005/8/layout/chart3"/>
    <dgm:cxn modelId="{E5240747-A7AD-4C3C-9747-F9A2517D2592}" srcId="{235F7C52-9F23-43CD-8CA8-818EF8B6EC1F}" destId="{82EF2697-3364-48F8-B9CF-748D1401CF3C}" srcOrd="0" destOrd="0" parTransId="{1D0CD020-AC8D-4613-9CC5-AEB6231D00AE}" sibTransId="{3D67CB4F-CF53-441E-9CAB-5C673C72A323}"/>
    <dgm:cxn modelId="{B240F906-D76D-47CC-A7FD-6A3E36D1CBB5}" type="presOf" srcId="{86234FD3-FB07-46AF-8D86-D5647ECCE783}" destId="{5538A711-1838-4642-B6F3-DB4DCA780ECA}" srcOrd="1" destOrd="0" presId="urn:microsoft.com/office/officeart/2005/8/layout/chart3"/>
    <dgm:cxn modelId="{291C8194-AA27-4C3D-B3EA-78B3E1361D87}" type="presOf" srcId="{7D9347ED-3A01-4B9D-A360-DCE62FD4E263}" destId="{2364ACFA-5D71-4BBE-B8A1-38C6E0AB8238}" srcOrd="1" destOrd="0" presId="urn:microsoft.com/office/officeart/2005/8/layout/chart3"/>
    <dgm:cxn modelId="{55266C8B-F5E9-498C-8BBC-2D7B2D9044CE}" type="presOf" srcId="{86234FD3-FB07-46AF-8D86-D5647ECCE783}" destId="{20999B4E-7FC8-4C09-9389-D49FF7815F9E}" srcOrd="0" destOrd="0" presId="urn:microsoft.com/office/officeart/2005/8/layout/chart3"/>
    <dgm:cxn modelId="{B136D361-ED32-4491-B46A-E1ED462333B8}" type="presOf" srcId="{82EF2697-3364-48F8-B9CF-748D1401CF3C}" destId="{7150E60F-6154-4A40-B430-CA8D45C60EBC}" srcOrd="0" destOrd="0" presId="urn:microsoft.com/office/officeart/2005/8/layout/chart3"/>
    <dgm:cxn modelId="{265764C1-7452-46D7-B907-EEB29DD5AC20}" srcId="{235F7C52-9F23-43CD-8CA8-818EF8B6EC1F}" destId="{86234FD3-FB07-46AF-8D86-D5647ECCE783}" srcOrd="2" destOrd="0" parTransId="{28AAF8FB-029A-417C-844C-B63DF4DDD593}" sibTransId="{2DF87083-DDB2-430F-8D03-37FBCC58F4BE}"/>
    <dgm:cxn modelId="{E03065D0-E9E7-4F35-838E-943B94BD0531}" type="presOf" srcId="{7D9347ED-3A01-4B9D-A360-DCE62FD4E263}" destId="{A06019B4-DCE5-4D68-BD88-4DC4878B1D75}" srcOrd="0" destOrd="0" presId="urn:microsoft.com/office/officeart/2005/8/layout/chart3"/>
    <dgm:cxn modelId="{9D9427DE-C436-4839-86F7-BC3120012673}" srcId="{235F7C52-9F23-43CD-8CA8-818EF8B6EC1F}" destId="{7D9347ED-3A01-4B9D-A360-DCE62FD4E263}" srcOrd="1" destOrd="0" parTransId="{008A05E1-2CFD-4374-9E09-49ADE01801BB}" sibTransId="{D1BB5820-E3A8-462A-9573-214ED91A88E5}"/>
    <dgm:cxn modelId="{58EEA6A2-A5C1-4B3E-9D63-C3A48A9B4227}" type="presOf" srcId="{82EF2697-3364-48F8-B9CF-748D1401CF3C}" destId="{519445AA-2363-4F04-AC9B-7FE20A444DB4}" srcOrd="1" destOrd="0" presId="urn:microsoft.com/office/officeart/2005/8/layout/chart3"/>
    <dgm:cxn modelId="{5935ED0B-E337-4356-81BA-0708D11EC8EF}" type="presParOf" srcId="{6FCA2E49-3D4C-4AAD-BC5D-8B2A1BF8D4BD}" destId="{7150E60F-6154-4A40-B430-CA8D45C60EBC}" srcOrd="0" destOrd="0" presId="urn:microsoft.com/office/officeart/2005/8/layout/chart3"/>
    <dgm:cxn modelId="{BA969B85-B2A8-4961-991D-FC27A499C4BD}" type="presParOf" srcId="{6FCA2E49-3D4C-4AAD-BC5D-8B2A1BF8D4BD}" destId="{519445AA-2363-4F04-AC9B-7FE20A444DB4}" srcOrd="1" destOrd="0" presId="urn:microsoft.com/office/officeart/2005/8/layout/chart3"/>
    <dgm:cxn modelId="{2A60BA06-591E-424C-83D7-CAA84C4D979F}" type="presParOf" srcId="{6FCA2E49-3D4C-4AAD-BC5D-8B2A1BF8D4BD}" destId="{A06019B4-DCE5-4D68-BD88-4DC4878B1D75}" srcOrd="2" destOrd="0" presId="urn:microsoft.com/office/officeart/2005/8/layout/chart3"/>
    <dgm:cxn modelId="{B2F3042C-31C4-4971-8C5F-3779C884D851}" type="presParOf" srcId="{6FCA2E49-3D4C-4AAD-BC5D-8B2A1BF8D4BD}" destId="{2364ACFA-5D71-4BBE-B8A1-38C6E0AB8238}" srcOrd="3" destOrd="0" presId="urn:microsoft.com/office/officeart/2005/8/layout/chart3"/>
    <dgm:cxn modelId="{F529C120-AD7E-4F42-91EF-A82CFA851820}" type="presParOf" srcId="{6FCA2E49-3D4C-4AAD-BC5D-8B2A1BF8D4BD}" destId="{20999B4E-7FC8-4C09-9389-D49FF7815F9E}" srcOrd="4" destOrd="0" presId="urn:microsoft.com/office/officeart/2005/8/layout/chart3"/>
    <dgm:cxn modelId="{65BA7B93-948E-4797-B165-246332094B47}" type="presParOf" srcId="{6FCA2E49-3D4C-4AAD-BC5D-8B2A1BF8D4BD}" destId="{5538A711-1838-4642-B6F3-DB4DCA780EC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4B2CC-6B16-4FC6-BC2E-703A0EE13885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3AFA15B-EF7B-4312-AAC3-8A954305A7D7}">
      <dgm:prSet phldrT="[Texte]"/>
      <dgm:spPr/>
      <dgm:t>
        <a:bodyPr/>
        <a:lstStyle/>
        <a:p>
          <a:r>
            <a:rPr lang="fr-FR" dirty="0" smtClean="0"/>
            <a:t>CP5</a:t>
          </a:r>
          <a:endParaRPr lang="fr-FR" dirty="0"/>
        </a:p>
      </dgm:t>
    </dgm:pt>
    <dgm:pt modelId="{E3D14E94-2B63-4C72-9835-36FFBED7137A}" type="parTrans" cxnId="{A943ABF5-31FC-40BD-857C-E78E903FBB89}">
      <dgm:prSet/>
      <dgm:spPr/>
      <dgm:t>
        <a:bodyPr/>
        <a:lstStyle/>
        <a:p>
          <a:endParaRPr lang="fr-FR"/>
        </a:p>
      </dgm:t>
    </dgm:pt>
    <dgm:pt modelId="{A2A59743-A997-4B95-8A72-0E810A046E11}" type="sibTrans" cxnId="{A943ABF5-31FC-40BD-857C-E78E903FBB89}">
      <dgm:prSet/>
      <dgm:spPr/>
      <dgm:t>
        <a:bodyPr/>
        <a:lstStyle/>
        <a:p>
          <a:endParaRPr lang="fr-FR"/>
        </a:p>
      </dgm:t>
    </dgm:pt>
    <dgm:pt modelId="{2D37071B-CF97-4B65-AE3E-3B8B81833D33}">
      <dgm:prSet phldrT="[Texte]"/>
      <dgm:spPr/>
      <dgm:t>
        <a:bodyPr/>
        <a:lstStyle/>
        <a:p>
          <a:r>
            <a:rPr lang="fr-FR" dirty="0" smtClean="0"/>
            <a:t>L’entrainement comme action</a:t>
          </a:r>
        </a:p>
      </dgm:t>
    </dgm:pt>
    <dgm:pt modelId="{30F776C9-E8D3-47FE-8D0C-F685B984CE66}" type="parTrans" cxnId="{14454240-1C32-4818-8FD2-22B3AE62631B}">
      <dgm:prSet/>
      <dgm:spPr/>
      <dgm:t>
        <a:bodyPr/>
        <a:lstStyle/>
        <a:p>
          <a:endParaRPr lang="fr-FR"/>
        </a:p>
      </dgm:t>
    </dgm:pt>
    <dgm:pt modelId="{7A9D732F-DE10-4895-B492-7B0FE34AAE93}" type="sibTrans" cxnId="{14454240-1C32-4818-8FD2-22B3AE62631B}">
      <dgm:prSet/>
      <dgm:spPr/>
      <dgm:t>
        <a:bodyPr/>
        <a:lstStyle/>
        <a:p>
          <a:endParaRPr lang="fr-FR"/>
        </a:p>
      </dgm:t>
    </dgm:pt>
    <dgm:pt modelId="{B7AFF487-9397-41C9-B507-0E9DFBE442A1}">
      <dgm:prSet phldrT="[Texte]"/>
      <dgm:spPr/>
      <dgm:t>
        <a:bodyPr/>
        <a:lstStyle/>
        <a:p>
          <a:r>
            <a:rPr lang="fr-FR" dirty="0" smtClean="0"/>
            <a:t>Transformer des possibilités d’endurance</a:t>
          </a:r>
          <a:endParaRPr lang="fr-FR" dirty="0"/>
        </a:p>
      </dgm:t>
    </dgm:pt>
    <dgm:pt modelId="{48DC4522-33F7-4D0A-AA18-8EFBE0E796B5}" type="sibTrans" cxnId="{306CFF33-6602-4700-B013-157571FE42B6}">
      <dgm:prSet/>
      <dgm:spPr/>
      <dgm:t>
        <a:bodyPr/>
        <a:lstStyle/>
        <a:p>
          <a:endParaRPr lang="fr-FR"/>
        </a:p>
      </dgm:t>
    </dgm:pt>
    <dgm:pt modelId="{95930255-2D8F-4BCA-A024-A66031B5D5D2}" type="parTrans" cxnId="{306CFF33-6602-4700-B013-157571FE42B6}">
      <dgm:prSet/>
      <dgm:spPr/>
      <dgm:t>
        <a:bodyPr/>
        <a:lstStyle/>
        <a:p>
          <a:endParaRPr lang="fr-FR"/>
        </a:p>
      </dgm:t>
    </dgm:pt>
    <dgm:pt modelId="{923AD7E2-729D-47FB-A21C-AD5DA309013D}">
      <dgm:prSet phldrT="[Texte]"/>
      <dgm:spPr/>
      <dgm:t>
        <a:bodyPr/>
        <a:lstStyle/>
        <a:p>
          <a:r>
            <a:rPr lang="fr-FR" dirty="0" smtClean="0"/>
            <a:t>Objet de travail</a:t>
          </a:r>
        </a:p>
        <a:p>
          <a:r>
            <a:rPr lang="fr-FR" dirty="0" smtClean="0"/>
            <a:t>Fonctionnement aérobie</a:t>
          </a:r>
          <a:endParaRPr lang="fr-FR" dirty="0"/>
        </a:p>
      </dgm:t>
    </dgm:pt>
    <dgm:pt modelId="{D02A339F-1246-4250-A69C-8AD2A2C5219C}" type="sibTrans" cxnId="{367B1FF9-5601-4A62-80CC-532D1FBC5431}">
      <dgm:prSet/>
      <dgm:spPr/>
      <dgm:t>
        <a:bodyPr/>
        <a:lstStyle/>
        <a:p>
          <a:endParaRPr lang="fr-FR"/>
        </a:p>
      </dgm:t>
    </dgm:pt>
    <dgm:pt modelId="{E181F6D9-F08B-444E-A731-91B265A3FA17}" type="parTrans" cxnId="{367B1FF9-5601-4A62-80CC-532D1FBC5431}">
      <dgm:prSet/>
      <dgm:spPr/>
      <dgm:t>
        <a:bodyPr/>
        <a:lstStyle/>
        <a:p>
          <a:endParaRPr lang="fr-FR"/>
        </a:p>
      </dgm:t>
    </dgm:pt>
    <dgm:pt modelId="{585065B9-8CE3-4DE5-97DB-B13D6516BE57}">
      <dgm:prSet phldrT="[Texte]"/>
      <dgm:spPr/>
      <dgm:t>
        <a:bodyPr/>
        <a:lstStyle/>
        <a:p>
          <a:r>
            <a:rPr lang="fr-FR" dirty="0" smtClean="0"/>
            <a:t>Support ?</a:t>
          </a:r>
        </a:p>
        <a:p>
          <a:r>
            <a:rPr lang="fr-FR" dirty="0" smtClean="0"/>
            <a:t>APSA ?</a:t>
          </a:r>
          <a:endParaRPr lang="fr-FR" dirty="0"/>
        </a:p>
      </dgm:t>
    </dgm:pt>
    <dgm:pt modelId="{9770C6C3-CDEB-4DD0-BAF3-23B69135E115}" type="sibTrans" cxnId="{64F9482F-C473-434D-A3C4-E6CD5B49EDFB}">
      <dgm:prSet/>
      <dgm:spPr/>
      <dgm:t>
        <a:bodyPr/>
        <a:lstStyle/>
        <a:p>
          <a:endParaRPr lang="fr-FR"/>
        </a:p>
      </dgm:t>
    </dgm:pt>
    <dgm:pt modelId="{AD805660-0C0D-4981-9566-0AA859C2F1CB}" type="parTrans" cxnId="{64F9482F-C473-434D-A3C4-E6CD5B49EDFB}">
      <dgm:prSet/>
      <dgm:spPr/>
      <dgm:t>
        <a:bodyPr/>
        <a:lstStyle/>
        <a:p>
          <a:endParaRPr lang="fr-FR"/>
        </a:p>
      </dgm:t>
    </dgm:pt>
    <dgm:pt modelId="{90FC0AD9-B890-4ECA-89D0-AB7956BB7631}">
      <dgm:prSet/>
      <dgm:spPr/>
      <dgm:t>
        <a:bodyPr/>
        <a:lstStyle/>
        <a:p>
          <a:r>
            <a:rPr lang="fr-FR" dirty="0" smtClean="0"/>
            <a:t>Résultats attendus</a:t>
          </a:r>
        </a:p>
        <a:p>
          <a:r>
            <a:rPr lang="fr-FR" dirty="0" smtClean="0"/>
            <a:t>Objectifs (FC, perf…) et subjectifs </a:t>
          </a:r>
          <a:r>
            <a:rPr lang="fr-FR" smtClean="0"/>
            <a:t>(ressenti)</a:t>
          </a:r>
          <a:endParaRPr lang="fr-FR" dirty="0" smtClean="0"/>
        </a:p>
      </dgm:t>
    </dgm:pt>
    <dgm:pt modelId="{85DBCCDC-6573-402B-B8E9-810CF6ABF9D9}" type="parTrans" cxnId="{0D8A7866-96A4-4D98-AE6C-9F41EBB78FE1}">
      <dgm:prSet/>
      <dgm:spPr/>
      <dgm:t>
        <a:bodyPr/>
        <a:lstStyle/>
        <a:p>
          <a:endParaRPr lang="fr-FR"/>
        </a:p>
      </dgm:t>
    </dgm:pt>
    <dgm:pt modelId="{457BEB2E-C825-4A87-BE7B-31C619EAF8D6}" type="sibTrans" cxnId="{0D8A7866-96A4-4D98-AE6C-9F41EBB78FE1}">
      <dgm:prSet/>
      <dgm:spPr/>
      <dgm:t>
        <a:bodyPr/>
        <a:lstStyle/>
        <a:p>
          <a:endParaRPr lang="fr-FR"/>
        </a:p>
      </dgm:t>
    </dgm:pt>
    <dgm:pt modelId="{E581FCDF-03CA-4378-BFEF-C41F59A6B281}" type="pres">
      <dgm:prSet presAssocID="{D364B2CC-6B16-4FC6-BC2E-703A0EE138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38768C-0767-4343-9C37-23A338349C72}" type="pres">
      <dgm:prSet presAssocID="{D3AFA15B-EF7B-4312-AAC3-8A954305A7D7}" presName="centerShape" presStyleLbl="node0" presStyleIdx="0" presStyleCnt="1"/>
      <dgm:spPr/>
      <dgm:t>
        <a:bodyPr/>
        <a:lstStyle/>
        <a:p>
          <a:endParaRPr lang="fr-FR"/>
        </a:p>
      </dgm:t>
    </dgm:pt>
    <dgm:pt modelId="{5E5C2EE0-35A7-4CF1-9C28-5066E648E7FF}" type="pres">
      <dgm:prSet presAssocID="{2D37071B-CF97-4B65-AE3E-3B8B81833D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C60122-4A56-4687-979D-26ADFEB6A816}" type="pres">
      <dgm:prSet presAssocID="{2D37071B-CF97-4B65-AE3E-3B8B81833D33}" presName="dummy" presStyleCnt="0"/>
      <dgm:spPr/>
    </dgm:pt>
    <dgm:pt modelId="{AB1E6487-8276-4526-AB12-100C4A180596}" type="pres">
      <dgm:prSet presAssocID="{7A9D732F-DE10-4895-B492-7B0FE34AAE93}" presName="sibTrans" presStyleLbl="sibTrans2D1" presStyleIdx="0" presStyleCnt="5"/>
      <dgm:spPr/>
      <dgm:t>
        <a:bodyPr/>
        <a:lstStyle/>
        <a:p>
          <a:endParaRPr lang="fr-FR"/>
        </a:p>
      </dgm:t>
    </dgm:pt>
    <dgm:pt modelId="{B461F7EE-AA46-47EB-9778-F61F20EB9272}" type="pres">
      <dgm:prSet presAssocID="{585065B9-8CE3-4DE5-97DB-B13D6516BE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ADADF2-67DD-4B1F-A737-6A83537F8BF2}" type="pres">
      <dgm:prSet presAssocID="{585065B9-8CE3-4DE5-97DB-B13D6516BE57}" presName="dummy" presStyleCnt="0"/>
      <dgm:spPr/>
    </dgm:pt>
    <dgm:pt modelId="{575B05BF-8989-483C-AE49-BAEF1D7A36EE}" type="pres">
      <dgm:prSet presAssocID="{9770C6C3-CDEB-4DD0-BAF3-23B69135E115}" presName="sibTrans" presStyleLbl="sibTrans2D1" presStyleIdx="1" presStyleCnt="5"/>
      <dgm:spPr/>
      <dgm:t>
        <a:bodyPr/>
        <a:lstStyle/>
        <a:p>
          <a:endParaRPr lang="fr-FR"/>
        </a:p>
      </dgm:t>
    </dgm:pt>
    <dgm:pt modelId="{63A2CFFB-EA17-42F2-9FC2-178ED25BAB8A}" type="pres">
      <dgm:prSet presAssocID="{923AD7E2-729D-47FB-A21C-AD5DA30901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D59EAE-1E11-4529-8404-F5D75BBF9E0A}" type="pres">
      <dgm:prSet presAssocID="{923AD7E2-729D-47FB-A21C-AD5DA309013D}" presName="dummy" presStyleCnt="0"/>
      <dgm:spPr/>
    </dgm:pt>
    <dgm:pt modelId="{151D232E-E820-4D66-920D-ED2E9C0E4FAA}" type="pres">
      <dgm:prSet presAssocID="{D02A339F-1246-4250-A69C-8AD2A2C5219C}" presName="sibTrans" presStyleLbl="sibTrans2D1" presStyleIdx="2" presStyleCnt="5"/>
      <dgm:spPr/>
      <dgm:t>
        <a:bodyPr/>
        <a:lstStyle/>
        <a:p>
          <a:endParaRPr lang="fr-FR"/>
        </a:p>
      </dgm:t>
    </dgm:pt>
    <dgm:pt modelId="{F17BA2EA-47E8-40FA-BF9C-97FA859FC667}" type="pres">
      <dgm:prSet presAssocID="{B7AFF487-9397-41C9-B507-0E9DFBE442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FD0E1-29DF-4171-AB3A-4F9158D41764}" type="pres">
      <dgm:prSet presAssocID="{B7AFF487-9397-41C9-B507-0E9DFBE442A1}" presName="dummy" presStyleCnt="0"/>
      <dgm:spPr/>
    </dgm:pt>
    <dgm:pt modelId="{B5D30EFF-3E08-4381-B97B-AB24F1F4DDCD}" type="pres">
      <dgm:prSet presAssocID="{48DC4522-33F7-4D0A-AA18-8EFBE0E796B5}" presName="sibTrans" presStyleLbl="sibTrans2D1" presStyleIdx="3" presStyleCnt="5"/>
      <dgm:spPr/>
      <dgm:t>
        <a:bodyPr/>
        <a:lstStyle/>
        <a:p>
          <a:endParaRPr lang="fr-FR"/>
        </a:p>
      </dgm:t>
    </dgm:pt>
    <dgm:pt modelId="{6C08A564-D269-4C0C-AC68-B4C7F1536D2B}" type="pres">
      <dgm:prSet presAssocID="{90FC0AD9-B890-4ECA-89D0-AB7956BB7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9CA239-4F29-4BFA-A198-E0263F558551}" type="pres">
      <dgm:prSet presAssocID="{90FC0AD9-B890-4ECA-89D0-AB7956BB7631}" presName="dummy" presStyleCnt="0"/>
      <dgm:spPr/>
    </dgm:pt>
    <dgm:pt modelId="{D4BFDE6B-861A-4BFB-8AE3-B710A7519F7C}" type="pres">
      <dgm:prSet presAssocID="{457BEB2E-C825-4A87-BE7B-31C619EAF8D6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B67EC04B-29F7-425C-859C-FEBCF1469193}" type="presOf" srcId="{9770C6C3-CDEB-4DD0-BAF3-23B69135E115}" destId="{575B05BF-8989-483C-AE49-BAEF1D7A36EE}" srcOrd="0" destOrd="0" presId="urn:microsoft.com/office/officeart/2005/8/layout/radial6"/>
    <dgm:cxn modelId="{29E5EFBE-9F38-4B93-837A-455354186C0C}" type="presOf" srcId="{48DC4522-33F7-4D0A-AA18-8EFBE0E796B5}" destId="{B5D30EFF-3E08-4381-B97B-AB24F1F4DDCD}" srcOrd="0" destOrd="0" presId="urn:microsoft.com/office/officeart/2005/8/layout/radial6"/>
    <dgm:cxn modelId="{EA3ECFA1-A356-411B-8751-5ECA7A09AE8D}" type="presOf" srcId="{7A9D732F-DE10-4895-B492-7B0FE34AAE93}" destId="{AB1E6487-8276-4526-AB12-100C4A180596}" srcOrd="0" destOrd="0" presId="urn:microsoft.com/office/officeart/2005/8/layout/radial6"/>
    <dgm:cxn modelId="{14454240-1C32-4818-8FD2-22B3AE62631B}" srcId="{D3AFA15B-EF7B-4312-AAC3-8A954305A7D7}" destId="{2D37071B-CF97-4B65-AE3E-3B8B81833D33}" srcOrd="0" destOrd="0" parTransId="{30F776C9-E8D3-47FE-8D0C-F685B984CE66}" sibTransId="{7A9D732F-DE10-4895-B492-7B0FE34AAE93}"/>
    <dgm:cxn modelId="{A943ABF5-31FC-40BD-857C-E78E903FBB89}" srcId="{D364B2CC-6B16-4FC6-BC2E-703A0EE13885}" destId="{D3AFA15B-EF7B-4312-AAC3-8A954305A7D7}" srcOrd="0" destOrd="0" parTransId="{E3D14E94-2B63-4C72-9835-36FFBED7137A}" sibTransId="{A2A59743-A997-4B95-8A72-0E810A046E11}"/>
    <dgm:cxn modelId="{306CFF33-6602-4700-B013-157571FE42B6}" srcId="{D3AFA15B-EF7B-4312-AAC3-8A954305A7D7}" destId="{B7AFF487-9397-41C9-B507-0E9DFBE442A1}" srcOrd="3" destOrd="0" parTransId="{95930255-2D8F-4BCA-A024-A66031B5D5D2}" sibTransId="{48DC4522-33F7-4D0A-AA18-8EFBE0E796B5}"/>
    <dgm:cxn modelId="{13E28F90-A505-4081-AA69-E513881855DE}" type="presOf" srcId="{D02A339F-1246-4250-A69C-8AD2A2C5219C}" destId="{151D232E-E820-4D66-920D-ED2E9C0E4FAA}" srcOrd="0" destOrd="0" presId="urn:microsoft.com/office/officeart/2005/8/layout/radial6"/>
    <dgm:cxn modelId="{66592810-DB9C-4F30-B7EE-490F7D765C6C}" type="presOf" srcId="{457BEB2E-C825-4A87-BE7B-31C619EAF8D6}" destId="{D4BFDE6B-861A-4BFB-8AE3-B710A7519F7C}" srcOrd="0" destOrd="0" presId="urn:microsoft.com/office/officeart/2005/8/layout/radial6"/>
    <dgm:cxn modelId="{0475D98B-99ED-47EE-A536-3B11A858AF42}" type="presOf" srcId="{B7AFF487-9397-41C9-B507-0E9DFBE442A1}" destId="{F17BA2EA-47E8-40FA-BF9C-97FA859FC667}" srcOrd="0" destOrd="0" presId="urn:microsoft.com/office/officeart/2005/8/layout/radial6"/>
    <dgm:cxn modelId="{03DB4354-8A40-4AAD-BE57-2BFE682EE5FD}" type="presOf" srcId="{90FC0AD9-B890-4ECA-89D0-AB7956BB7631}" destId="{6C08A564-D269-4C0C-AC68-B4C7F1536D2B}" srcOrd="0" destOrd="0" presId="urn:microsoft.com/office/officeart/2005/8/layout/radial6"/>
    <dgm:cxn modelId="{0D8A7866-96A4-4D98-AE6C-9F41EBB78FE1}" srcId="{D3AFA15B-EF7B-4312-AAC3-8A954305A7D7}" destId="{90FC0AD9-B890-4ECA-89D0-AB7956BB7631}" srcOrd="4" destOrd="0" parTransId="{85DBCCDC-6573-402B-B8E9-810CF6ABF9D9}" sibTransId="{457BEB2E-C825-4A87-BE7B-31C619EAF8D6}"/>
    <dgm:cxn modelId="{367B1FF9-5601-4A62-80CC-532D1FBC5431}" srcId="{D3AFA15B-EF7B-4312-AAC3-8A954305A7D7}" destId="{923AD7E2-729D-47FB-A21C-AD5DA309013D}" srcOrd="2" destOrd="0" parTransId="{E181F6D9-F08B-444E-A731-91B265A3FA17}" sibTransId="{D02A339F-1246-4250-A69C-8AD2A2C5219C}"/>
    <dgm:cxn modelId="{64F9482F-C473-434D-A3C4-E6CD5B49EDFB}" srcId="{D3AFA15B-EF7B-4312-AAC3-8A954305A7D7}" destId="{585065B9-8CE3-4DE5-97DB-B13D6516BE57}" srcOrd="1" destOrd="0" parTransId="{AD805660-0C0D-4981-9566-0AA859C2F1CB}" sibTransId="{9770C6C3-CDEB-4DD0-BAF3-23B69135E115}"/>
    <dgm:cxn modelId="{7FD3B920-DB05-48FC-AF63-96592464999D}" type="presOf" srcId="{2D37071B-CF97-4B65-AE3E-3B8B81833D33}" destId="{5E5C2EE0-35A7-4CF1-9C28-5066E648E7FF}" srcOrd="0" destOrd="0" presId="urn:microsoft.com/office/officeart/2005/8/layout/radial6"/>
    <dgm:cxn modelId="{7777F4DF-CBF3-4F9E-A68C-69E8C259C89E}" type="presOf" srcId="{585065B9-8CE3-4DE5-97DB-B13D6516BE57}" destId="{B461F7EE-AA46-47EB-9778-F61F20EB9272}" srcOrd="0" destOrd="0" presId="urn:microsoft.com/office/officeart/2005/8/layout/radial6"/>
    <dgm:cxn modelId="{FE68A661-D703-4CE1-B149-351AE2FD33D9}" type="presOf" srcId="{D364B2CC-6B16-4FC6-BC2E-703A0EE13885}" destId="{E581FCDF-03CA-4378-BFEF-C41F59A6B281}" srcOrd="0" destOrd="0" presId="urn:microsoft.com/office/officeart/2005/8/layout/radial6"/>
    <dgm:cxn modelId="{59FD72C9-26D1-4C9F-BB95-DA2F5E4425E0}" type="presOf" srcId="{923AD7E2-729D-47FB-A21C-AD5DA309013D}" destId="{63A2CFFB-EA17-42F2-9FC2-178ED25BAB8A}" srcOrd="0" destOrd="0" presId="urn:microsoft.com/office/officeart/2005/8/layout/radial6"/>
    <dgm:cxn modelId="{003A8352-C5FB-43B1-B077-81A7E526295F}" type="presOf" srcId="{D3AFA15B-EF7B-4312-AAC3-8A954305A7D7}" destId="{B638768C-0767-4343-9C37-23A338349C72}" srcOrd="0" destOrd="0" presId="urn:microsoft.com/office/officeart/2005/8/layout/radial6"/>
    <dgm:cxn modelId="{2DB607DA-2FA6-46FC-A4C5-16D134D6189B}" type="presParOf" srcId="{E581FCDF-03CA-4378-BFEF-C41F59A6B281}" destId="{B638768C-0767-4343-9C37-23A338349C72}" srcOrd="0" destOrd="0" presId="urn:microsoft.com/office/officeart/2005/8/layout/radial6"/>
    <dgm:cxn modelId="{C50A39D2-02C3-4708-AE78-50ECEEF0C3FD}" type="presParOf" srcId="{E581FCDF-03CA-4378-BFEF-C41F59A6B281}" destId="{5E5C2EE0-35A7-4CF1-9C28-5066E648E7FF}" srcOrd="1" destOrd="0" presId="urn:microsoft.com/office/officeart/2005/8/layout/radial6"/>
    <dgm:cxn modelId="{7B7B65A5-1977-49D4-A569-AF7A3EE5B116}" type="presParOf" srcId="{E581FCDF-03CA-4378-BFEF-C41F59A6B281}" destId="{78C60122-4A56-4687-979D-26ADFEB6A816}" srcOrd="2" destOrd="0" presId="urn:microsoft.com/office/officeart/2005/8/layout/radial6"/>
    <dgm:cxn modelId="{633BEE12-29BA-406E-866B-3D2DAB422081}" type="presParOf" srcId="{E581FCDF-03CA-4378-BFEF-C41F59A6B281}" destId="{AB1E6487-8276-4526-AB12-100C4A180596}" srcOrd="3" destOrd="0" presId="urn:microsoft.com/office/officeart/2005/8/layout/radial6"/>
    <dgm:cxn modelId="{2640011F-DC12-4ECF-8764-E3533C7E2553}" type="presParOf" srcId="{E581FCDF-03CA-4378-BFEF-C41F59A6B281}" destId="{B461F7EE-AA46-47EB-9778-F61F20EB9272}" srcOrd="4" destOrd="0" presId="urn:microsoft.com/office/officeart/2005/8/layout/radial6"/>
    <dgm:cxn modelId="{4D54A0CE-6535-4EE5-B412-6D1B64723FB9}" type="presParOf" srcId="{E581FCDF-03CA-4378-BFEF-C41F59A6B281}" destId="{B4ADADF2-67DD-4B1F-A737-6A83537F8BF2}" srcOrd="5" destOrd="0" presId="urn:microsoft.com/office/officeart/2005/8/layout/radial6"/>
    <dgm:cxn modelId="{F7E34FB9-CE11-4A01-A007-8577AA2208A9}" type="presParOf" srcId="{E581FCDF-03CA-4378-BFEF-C41F59A6B281}" destId="{575B05BF-8989-483C-AE49-BAEF1D7A36EE}" srcOrd="6" destOrd="0" presId="urn:microsoft.com/office/officeart/2005/8/layout/radial6"/>
    <dgm:cxn modelId="{185F331C-DCA3-433A-BCAA-F880EDF213E1}" type="presParOf" srcId="{E581FCDF-03CA-4378-BFEF-C41F59A6B281}" destId="{63A2CFFB-EA17-42F2-9FC2-178ED25BAB8A}" srcOrd="7" destOrd="0" presId="urn:microsoft.com/office/officeart/2005/8/layout/radial6"/>
    <dgm:cxn modelId="{B063C013-07D6-4AA9-B054-AA7A2ECA13AE}" type="presParOf" srcId="{E581FCDF-03CA-4378-BFEF-C41F59A6B281}" destId="{ECD59EAE-1E11-4529-8404-F5D75BBF9E0A}" srcOrd="8" destOrd="0" presId="urn:microsoft.com/office/officeart/2005/8/layout/radial6"/>
    <dgm:cxn modelId="{7D190BC4-5BDD-4B23-9F44-2BF5BFACF229}" type="presParOf" srcId="{E581FCDF-03CA-4378-BFEF-C41F59A6B281}" destId="{151D232E-E820-4D66-920D-ED2E9C0E4FAA}" srcOrd="9" destOrd="0" presId="urn:microsoft.com/office/officeart/2005/8/layout/radial6"/>
    <dgm:cxn modelId="{BEAC2040-FC5F-4CB7-891A-F694EB0E33BE}" type="presParOf" srcId="{E581FCDF-03CA-4378-BFEF-C41F59A6B281}" destId="{F17BA2EA-47E8-40FA-BF9C-97FA859FC667}" srcOrd="10" destOrd="0" presId="urn:microsoft.com/office/officeart/2005/8/layout/radial6"/>
    <dgm:cxn modelId="{43A27467-1922-4725-9322-AB31347790EA}" type="presParOf" srcId="{E581FCDF-03CA-4378-BFEF-C41F59A6B281}" destId="{667FD0E1-29DF-4171-AB3A-4F9158D41764}" srcOrd="11" destOrd="0" presId="urn:microsoft.com/office/officeart/2005/8/layout/radial6"/>
    <dgm:cxn modelId="{96D1938C-AE05-4B4A-BE3E-AB08A52B7058}" type="presParOf" srcId="{E581FCDF-03CA-4378-BFEF-C41F59A6B281}" destId="{B5D30EFF-3E08-4381-B97B-AB24F1F4DDCD}" srcOrd="12" destOrd="0" presId="urn:microsoft.com/office/officeart/2005/8/layout/radial6"/>
    <dgm:cxn modelId="{7471E967-7732-4AD4-BD3A-69B9E182BF90}" type="presParOf" srcId="{E581FCDF-03CA-4378-BFEF-C41F59A6B281}" destId="{6C08A564-D269-4C0C-AC68-B4C7F1536D2B}" srcOrd="13" destOrd="0" presId="urn:microsoft.com/office/officeart/2005/8/layout/radial6"/>
    <dgm:cxn modelId="{DFEB411B-749B-46AB-BD96-8ADE8D024F96}" type="presParOf" srcId="{E581FCDF-03CA-4378-BFEF-C41F59A6B281}" destId="{E89CA239-4F29-4BFA-A198-E0263F558551}" srcOrd="14" destOrd="0" presId="urn:microsoft.com/office/officeart/2005/8/layout/radial6"/>
    <dgm:cxn modelId="{D6F33E8A-937F-4ADF-A597-10075FB3F3C5}" type="presParOf" srcId="{E581FCDF-03CA-4378-BFEF-C41F59A6B281}" destId="{D4BFDE6B-861A-4BFB-8AE3-B710A7519F7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7088D-0990-42F1-8088-DA1D6C5F4226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B3D2-0074-4220-BC84-B6BA8A901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7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B3D2-0074-4220-BC84-B6BA8A9014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8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B3D2-0074-4220-BC84-B6BA8A9014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6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3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65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0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4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1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2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55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28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DDFFB-3FE5-406E-A358-67B21DA07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6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635" y="5429806"/>
            <a:ext cx="11720308" cy="9144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400" b="0" i="0" spc="-50" baseline="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« L’esprit</a:t>
            </a:r>
            <a:r>
              <a:rPr lang="fr-FR" sz="4400" b="0" i="0" spc="-5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 et </a:t>
            </a:r>
            <a:r>
              <a:rPr lang="fr-FR" sz="4400" b="0" i="0" spc="-50" baseline="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les</a:t>
            </a:r>
            <a:r>
              <a:rPr lang="fr-FR" sz="4400" b="0" i="0" spc="-5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fr-FR" dirty="0" smtClean="0">
                <a:latin typeface="Calibri Light"/>
              </a:rPr>
              <a:t>fondamentaux de la CP5: vers une l</a:t>
            </a:r>
            <a:r>
              <a:rPr lang="fr-FR" sz="4400" b="0" i="0" spc="-50" baseline="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ecture  des </a:t>
            </a:r>
            <a:r>
              <a:rPr lang="fr-FR" dirty="0" smtClean="0">
                <a:latin typeface="Calibri Light"/>
              </a:rPr>
              <a:t>référentiels pour une évaluation commune »</a:t>
            </a:r>
            <a:endParaRPr lang="fr-FR" sz="44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7" name="Espace réservé de l'image 6" descr="Deux personnes soulevant des poids" title="Sample Fitness Picture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09" y="1"/>
            <a:ext cx="3102227" cy="4414924"/>
          </a:xfrm>
        </p:spPr>
      </p:pic>
      <p:pic>
        <p:nvPicPr>
          <p:cNvPr id="9" name="Espace réservé de l'image 8" descr="Homme et femme en train de courir" title="Sample Fitness Picture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746" y="13068"/>
            <a:ext cx="2749184" cy="4401856"/>
          </a:xfrm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idx="11"/>
          </p:nvPr>
        </p:nvPicPr>
        <p:blipFill>
          <a:blip r:embed="rId5"/>
          <a:srcRect l="12778" r="12778"/>
          <a:stretch>
            <a:fillRect/>
          </a:stretch>
        </p:blipFill>
        <p:spPr>
          <a:xfrm>
            <a:off x="3248083" y="-1"/>
            <a:ext cx="3359906" cy="4414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687" y="13068"/>
            <a:ext cx="2591735" cy="44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connaissances transmettre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6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Savoir s’entrainer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u="sng" dirty="0"/>
              <a:t>S’entraîner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C’est « </a:t>
            </a:r>
            <a:r>
              <a:rPr lang="fr-FR" i="1" dirty="0"/>
              <a:t>Se faire advenir » en </a:t>
            </a:r>
            <a:r>
              <a:rPr lang="fr-FR" b="1" i="1" dirty="0"/>
              <a:t>concevant et régulant </a:t>
            </a:r>
            <a:r>
              <a:rPr lang="fr-FR" b="1" i="1" dirty="0" smtClean="0"/>
              <a:t>SON entraînement </a:t>
            </a:r>
            <a:r>
              <a:rPr lang="fr-FR" b="1" i="1" dirty="0"/>
              <a:t>pour un motif d’agir.</a:t>
            </a:r>
            <a:br>
              <a:rPr lang="fr-FR" b="1" i="1" dirty="0"/>
            </a:br>
            <a:r>
              <a:rPr lang="fr-FR" dirty="0"/>
              <a:t> </a:t>
            </a:r>
            <a:r>
              <a:rPr lang="fr-FR" b="1" dirty="0"/>
              <a:t>C’est une intervention conçue par soi, sur soi, pour </a:t>
            </a:r>
            <a:r>
              <a:rPr lang="fr-FR" b="1" dirty="0" smtClean="0"/>
              <a:t>soi.</a:t>
            </a:r>
            <a:r>
              <a:rPr lang="fr-FR" dirty="0" smtClean="0"/>
              <a:t> </a:t>
            </a:r>
            <a:r>
              <a:rPr lang="fr-FR" b="1" dirty="0"/>
              <a:t>C’est un contenu culturel… et méthodologique…</a:t>
            </a:r>
            <a:br>
              <a:rPr lang="fr-FR" b="1" dirty="0"/>
            </a:br>
            <a:r>
              <a:rPr lang="fr-FR" dirty="0"/>
              <a:t> </a:t>
            </a:r>
            <a:r>
              <a:rPr lang="fr-FR" b="1" dirty="0"/>
              <a:t>C’est intégrer la notion de « </a:t>
            </a:r>
            <a:r>
              <a:rPr lang="fr-FR" dirty="0"/>
              <a:t>corps sensible »: utiliser </a:t>
            </a:r>
            <a:r>
              <a:rPr lang="fr-FR" dirty="0" smtClean="0"/>
              <a:t>les sensations </a:t>
            </a:r>
            <a:r>
              <a:rPr lang="fr-FR" dirty="0"/>
              <a:t>corporelles pour définir et réguler son projet</a:t>
            </a:r>
            <a:r>
              <a:rPr lang="fr-FR" dirty="0" smtClean="0"/>
              <a:t>.  ( T . </a:t>
            </a:r>
            <a:r>
              <a:rPr lang="fr-FR" dirty="0" err="1" smtClean="0"/>
              <a:t>Tribalat</a:t>
            </a:r>
            <a:r>
              <a:rPr lang="fr-FR" dirty="0" smtClean="0"/>
              <a:t>, séminaire national CP5)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S</a:t>
            </a:r>
            <a:r>
              <a:rPr lang="fr-FR" dirty="0" smtClean="0"/>
              <a:t>e </a:t>
            </a:r>
            <a:r>
              <a:rPr lang="fr-FR" dirty="0"/>
              <a:t>baser sur ce que je peux (objectivement</a:t>
            </a:r>
            <a:r>
              <a:rPr lang="fr-FR" dirty="0" smtClean="0"/>
              <a:t>) et </a:t>
            </a:r>
            <a:r>
              <a:rPr lang="fr-FR" dirty="0"/>
              <a:t>non pas sur ce que je pense valoir! ( subjectivement) !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Quelles relations aux Compétences Méthodologiques et Sociales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80741" y="2092461"/>
            <a:ext cx="4880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Méthodologie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Identifier son ressenti pour réguler sa pratique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Analyser ses résultats pour modifier, si besoin, son projet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Utiliser ses connaissances pour construire et modifier son projet selon un motif d’agir personnel</a:t>
            </a:r>
          </a:p>
          <a:p>
            <a:endParaRPr lang="fr-FR" dirty="0"/>
          </a:p>
          <a:p>
            <a:r>
              <a:rPr lang="fr-FR" b="1" u="sng" dirty="0" smtClean="0"/>
              <a:t>Social: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Coopérer, échanger, analyser sur la pratique d’autrui pour conseiller et rendre plus efficient le projet personnel.</a:t>
            </a:r>
          </a:p>
          <a:p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77636711"/>
              </p:ext>
            </p:extLst>
          </p:nvPr>
        </p:nvGraphicFramePr>
        <p:xfrm>
          <a:off x="5839818" y="2193439"/>
          <a:ext cx="5513982" cy="394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4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74628"/>
              </p:ext>
            </p:extLst>
          </p:nvPr>
        </p:nvGraphicFramePr>
        <p:xfrm>
          <a:off x="838200" y="196344"/>
          <a:ext cx="10515600" cy="598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2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 descr="Capture d’écra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599" cy="4530725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fondamentaux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9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Les fondamentaux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69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Les fondamentaux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9514"/>
              </p:ext>
            </p:extLst>
          </p:nvPr>
        </p:nvGraphicFramePr>
        <p:xfrm>
          <a:off x="319758" y="1870075"/>
          <a:ext cx="11354268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548"/>
                <a:gridCol w="1740540"/>
                <a:gridCol w="1301477"/>
                <a:gridCol w="1098368"/>
                <a:gridCol w="1173608"/>
                <a:gridCol w="1596052"/>
                <a:gridCol w="1496700"/>
                <a:gridCol w="12099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Objectif choisi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Filière énergétique</a:t>
                      </a:r>
                      <a:r>
                        <a:rPr lang="fr-FR" baseline="0" dirty="0" smtClean="0"/>
                        <a:t> à utiliser prioritairement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Processus</a:t>
                      </a:r>
                      <a:r>
                        <a:rPr lang="fr-FR" baseline="0" dirty="0" smtClean="0"/>
                        <a:t> à mettre en jeu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Effet attendus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 de travail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Intensité de l’effort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Durée</a:t>
                      </a:r>
                      <a:r>
                        <a:rPr lang="fr-FR" baseline="0" dirty="0" smtClean="0"/>
                        <a:t> totale de l’effort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de répétition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Projet sportif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Développement de la puissance aérobie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Puissance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-Améliore le débit cardiaque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-Sollicitation des graisses et élimination des déchets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-Fartlek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-Distances continues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Interval training rapide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 93</a:t>
                      </a:r>
                      <a:r>
                        <a:rPr lang="fr-FR" baseline="0" dirty="0" smtClean="0"/>
                        <a:t> et 115 % de VMA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à 15’ en fractionnant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       2 à 4’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Développement</a:t>
                      </a:r>
                      <a:r>
                        <a:rPr lang="fr-FR" baseline="0" dirty="0" smtClean="0"/>
                        <a:t> d’une forme optimale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Développement de la capacité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aérobie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capacité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-Améliore transport d’02, cardio respiratoire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-Sollicitation des graisses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Distances continues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Fartleck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-Interval training lent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 86 et 92%</a:t>
                      </a:r>
                      <a:r>
                        <a:rPr lang="fr-FR" baseline="0" dirty="0" smtClean="0"/>
                        <a:t> de VMA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à 30’’ en fractionnant ou continu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 &gt; à 4’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Entretien, affinement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Entretien de la capacité aérobie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capacité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-Sollicitation des graisses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-Active le transport d’02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-Travail continu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-Echauffement, travail technique, de récupération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fr-FR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Interval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training lent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Entre 70 et 85%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20’ minimum en continu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Répétition</a:t>
                      </a:r>
                      <a:r>
                        <a:rPr lang="fr-FR" baseline="0" dirty="0" smtClean="0"/>
                        <a:t>s de 6’ mini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98798"/>
            <a:ext cx="10515600" cy="4578165"/>
          </a:xfrm>
        </p:spPr>
        <p:txBody>
          <a:bodyPr>
            <a:normAutofit fontScale="85000" lnSpcReduction="20000"/>
          </a:bodyPr>
          <a:lstStyle/>
          <a:p>
            <a:r>
              <a:rPr lang="fr-FR" b="1" u="sng" dirty="0" smtClean="0"/>
              <a:t>Le </a:t>
            </a:r>
            <a:r>
              <a:rPr lang="fr-FR" b="1" u="sng" dirty="0"/>
              <a:t>VO2max : </a:t>
            </a:r>
            <a:endParaRPr lang="fr-FR" b="1" u="sng" dirty="0" smtClean="0"/>
          </a:p>
          <a:p>
            <a:pPr marL="0" indent="0">
              <a:buNone/>
            </a:pPr>
            <a:r>
              <a:rPr lang="fr-FR" dirty="0"/>
              <a:t>I</a:t>
            </a:r>
            <a:r>
              <a:rPr lang="fr-FR" dirty="0" smtClean="0"/>
              <a:t>l </a:t>
            </a:r>
            <a:r>
              <a:rPr lang="fr-FR" dirty="0"/>
              <a:t>représente le volume maximal d’O2 que l’individu peut absorber (en </a:t>
            </a:r>
            <a:r>
              <a:rPr lang="fr-FR" dirty="0" smtClean="0"/>
              <a:t>millilitre </a:t>
            </a:r>
            <a:r>
              <a:rPr lang="fr-FR" dirty="0"/>
              <a:t>par minute </a:t>
            </a:r>
            <a:r>
              <a:rPr lang="fr-FR" dirty="0" smtClean="0"/>
              <a:t>et par </a:t>
            </a:r>
            <a:r>
              <a:rPr lang="fr-FR" dirty="0"/>
              <a:t>kg</a:t>
            </a:r>
            <a:r>
              <a:rPr lang="fr-FR" dirty="0" smtClean="0"/>
              <a:t>). Si </a:t>
            </a:r>
            <a:r>
              <a:rPr lang="fr-FR" dirty="0"/>
              <a:t>on augmente progressivement l’intensité d’un effort, la consommation d’oxygène augmente aussi </a:t>
            </a:r>
            <a:r>
              <a:rPr lang="fr-FR" dirty="0" smtClean="0"/>
              <a:t>jusqu’à un </a:t>
            </a:r>
            <a:r>
              <a:rPr lang="fr-FR" dirty="0"/>
              <a:t>certain point. Au-dessus de ce point, toute nouvelle progression dans l’intensité de l’effort n’entraîne </a:t>
            </a:r>
            <a:r>
              <a:rPr lang="fr-FR" dirty="0" smtClean="0"/>
              <a:t>plus d’accroissement </a:t>
            </a:r>
            <a:r>
              <a:rPr lang="fr-FR" dirty="0"/>
              <a:t>de l’absorption d’O2 : c’est le VO2 Max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Le </a:t>
            </a:r>
            <a:r>
              <a:rPr lang="fr-FR" dirty="0"/>
              <a:t>VO2 max est essentiellement limité par le fonctionnement du système cardio-vasculaire et </a:t>
            </a:r>
            <a:r>
              <a:rPr lang="fr-FR" dirty="0" smtClean="0"/>
              <a:t>l’épuisement enzymatique </a:t>
            </a:r>
            <a:r>
              <a:rPr lang="fr-FR" dirty="0"/>
              <a:t>(mitochondries) des fibres musculaires sollicitées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b="1" u="sng" dirty="0" smtClean="0"/>
              <a:t>La VMA:  </a:t>
            </a:r>
          </a:p>
          <a:p>
            <a:pPr marL="0" indent="0">
              <a:buNone/>
            </a:pPr>
            <a:r>
              <a:rPr lang="fr-FR" dirty="0" smtClean="0"/>
              <a:t>indique </a:t>
            </a:r>
            <a:r>
              <a:rPr lang="fr-FR" dirty="0"/>
              <a:t>la vitesse à laquelle le VO2 max est atteint. C’est la vitesse maximale (exprimée en </a:t>
            </a:r>
            <a:r>
              <a:rPr lang="fr-FR" dirty="0" smtClean="0"/>
              <a:t>m/sec, km/h) </a:t>
            </a:r>
            <a:r>
              <a:rPr lang="fr-FR" dirty="0"/>
              <a:t>à laquelle on utilise la filière aérobie.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86"/>
          </a:xfrm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La référence personnalisée : les outils…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9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516" y="215608"/>
            <a:ext cx="10515600" cy="6297388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La fréquence cardiaque:</a:t>
            </a:r>
          </a:p>
          <a:p>
            <a:pPr marL="0" indent="0">
              <a:buNone/>
            </a:pPr>
            <a:r>
              <a:rPr lang="fr-FR" dirty="0"/>
              <a:t>La fréquence cardiaque est une réponse cardio-vasculaire à l’intensité de </a:t>
            </a:r>
            <a:r>
              <a:rPr lang="fr-FR" dirty="0" smtClean="0"/>
              <a:t>l’exercice. Elle </a:t>
            </a:r>
            <a:r>
              <a:rPr lang="fr-FR" dirty="0"/>
              <a:t>peut être un moyen de contrôle de l’intensité de l’effort</a:t>
            </a:r>
            <a:r>
              <a:rPr lang="fr-FR" dirty="0" smtClean="0"/>
              <a:t>. En </a:t>
            </a:r>
            <a:r>
              <a:rPr lang="fr-FR" dirty="0"/>
              <a:t>effet, la fréquence cardiaque augmente de façon linéaire, en fonction de la puissance de l’exercice, tout comme </a:t>
            </a:r>
            <a:r>
              <a:rPr lang="fr-FR" dirty="0" smtClean="0"/>
              <a:t>la consommation d’O2.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100% FC max correspond à un effort à 100% VMA, </a:t>
            </a:r>
            <a:r>
              <a:rPr lang="fr-FR" dirty="0" smtClean="0"/>
              <a:t>donc théoriquement </a:t>
            </a:r>
            <a:r>
              <a:rPr lang="fr-FR" dirty="0"/>
              <a:t>à 100% VO2max.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4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735" y="344077"/>
            <a:ext cx="10515600" cy="5781842"/>
          </a:xfrm>
        </p:spPr>
        <p:txBody>
          <a:bodyPr>
            <a:normAutofit/>
          </a:bodyPr>
          <a:lstStyle/>
          <a:p>
            <a:r>
              <a:rPr lang="fr-FR" sz="1800" b="1" u="sng" dirty="0" smtClean="0"/>
              <a:t>Fréquence </a:t>
            </a:r>
            <a:r>
              <a:rPr lang="fr-FR" sz="1800" b="1" u="sng" dirty="0"/>
              <a:t>cardiaque max : </a:t>
            </a:r>
            <a:endParaRPr lang="fr-FR" sz="1800" b="1" u="sng" dirty="0" smtClean="0"/>
          </a:p>
          <a:p>
            <a:pPr marL="0" indent="0">
              <a:buNone/>
            </a:pPr>
            <a:r>
              <a:rPr lang="fr-FR" sz="1800" b="1" dirty="0"/>
              <a:t>	</a:t>
            </a:r>
            <a:r>
              <a:rPr lang="fr-FR" sz="1800" b="1" dirty="0" smtClean="0"/>
              <a:t>		</a:t>
            </a:r>
            <a:r>
              <a:rPr lang="fr-FR" sz="1800" dirty="0" smtClean="0"/>
              <a:t>220 </a:t>
            </a:r>
            <a:r>
              <a:rPr lang="fr-FR" sz="1800" dirty="0"/>
              <a:t>– âge (homme) et 226- âge (femme) </a:t>
            </a:r>
          </a:p>
          <a:p>
            <a:r>
              <a:rPr lang="fr-FR" sz="1800" b="1" u="sng" dirty="0"/>
              <a:t>Fréquence cardiaque de repos : </a:t>
            </a:r>
            <a:endParaRPr lang="fr-FR" sz="1800" b="1" u="sng" dirty="0" smtClean="0"/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à </a:t>
            </a:r>
            <a:r>
              <a:rPr lang="fr-FR" sz="1800" dirty="0"/>
              <a:t>prendre allongé au réveil</a:t>
            </a:r>
          </a:p>
          <a:p>
            <a:r>
              <a:rPr lang="fr-FR" sz="1800" b="1" u="sng" dirty="0"/>
              <a:t>Fréquence de réserve : </a:t>
            </a:r>
            <a:endParaRPr lang="fr-FR" sz="1800" b="1" u="sng" dirty="0" smtClean="0"/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FC </a:t>
            </a:r>
            <a:r>
              <a:rPr lang="fr-FR" sz="1800" dirty="0"/>
              <a:t>max – FC de repos</a:t>
            </a:r>
          </a:p>
          <a:p>
            <a:pPr marL="0" indent="0">
              <a:buNone/>
            </a:pPr>
            <a:r>
              <a:rPr lang="fr-FR" sz="1800" dirty="0"/>
              <a:t> </a:t>
            </a:r>
            <a:r>
              <a:rPr lang="fr-FR" sz="1800" b="1" u="sng" dirty="0" smtClean="0"/>
              <a:t>Fréquence </a:t>
            </a:r>
            <a:r>
              <a:rPr lang="fr-FR" sz="1800" b="1" u="sng" dirty="0"/>
              <a:t>cardiaque d’entrainement </a:t>
            </a:r>
            <a:r>
              <a:rPr lang="fr-FR" sz="1800" dirty="0" smtClean="0"/>
              <a:t>(formule </a:t>
            </a:r>
            <a:r>
              <a:rPr lang="fr-FR" sz="1800" dirty="0"/>
              <a:t>de </a:t>
            </a:r>
            <a:r>
              <a:rPr lang="fr-FR" sz="1800" dirty="0" err="1"/>
              <a:t>Kervonen</a:t>
            </a:r>
            <a:r>
              <a:rPr lang="fr-FR" sz="1800" dirty="0"/>
              <a:t>) :</a:t>
            </a:r>
          </a:p>
          <a:p>
            <a:pPr marL="0" indent="0">
              <a:buNone/>
            </a:pPr>
            <a:r>
              <a:rPr lang="fr-FR" sz="1800" dirty="0" smtClean="0"/>
              <a:t>		FC </a:t>
            </a:r>
            <a:r>
              <a:rPr lang="fr-FR" sz="1800" dirty="0"/>
              <a:t>repos + (FC de réserve x % de l’intensité de travail</a:t>
            </a:r>
            <a:r>
              <a:rPr lang="fr-FR" sz="1800" dirty="0" smtClean="0"/>
              <a:t>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u="sng" dirty="0" smtClean="0"/>
              <a:t>Musculation :</a:t>
            </a:r>
          </a:p>
          <a:p>
            <a:pPr marL="0" indent="0">
              <a:buNone/>
            </a:pPr>
            <a:r>
              <a:rPr lang="fr-FR" sz="1800" dirty="0" smtClean="0"/>
              <a:t>Recherche de la charge maximale (estimée, théorique ): formule de BRZYCKI</a:t>
            </a:r>
            <a:endParaRPr lang="fr-FR" sz="1800" dirty="0"/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504883" y="2501978"/>
            <a:ext cx="7444226" cy="886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594" y="265541"/>
            <a:ext cx="10557206" cy="59837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Programme du stage de formation CP5: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64395"/>
              </p:ext>
            </p:extLst>
          </p:nvPr>
        </p:nvGraphicFramePr>
        <p:xfrm>
          <a:off x="838200" y="2381483"/>
          <a:ext cx="10515600" cy="415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75705" y="2681492"/>
            <a:ext cx="584775" cy="19353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600" dirty="0" smtClean="0"/>
              <a:t>Musculation</a:t>
            </a:r>
            <a:endParaRPr lang="fr-FR" sz="2600" dirty="0"/>
          </a:p>
        </p:txBody>
      </p:sp>
      <p:sp>
        <p:nvSpPr>
          <p:cNvPr id="3" name="ZoneTexte 2"/>
          <p:cNvSpPr txBox="1"/>
          <p:nvPr/>
        </p:nvSpPr>
        <p:spPr>
          <a:xfrm>
            <a:off x="3635161" y="1144402"/>
            <a:ext cx="420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1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39769"/>
            <a:ext cx="10515600" cy="4937194"/>
          </a:xfrm>
        </p:spPr>
        <p:txBody>
          <a:bodyPr/>
          <a:lstStyle/>
          <a:p>
            <a:r>
              <a:rPr lang="fr-FR" b="1" u="sng" dirty="0" smtClean="0"/>
              <a:t>Echelle de sensation/ressenti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19" y="1800751"/>
            <a:ext cx="4571660" cy="48685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5372" y="2435716"/>
            <a:ext cx="3393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Permet à l’élève de déterminer dans quelle zone se situe son effort</a:t>
            </a:r>
          </a:p>
          <a:p>
            <a:endParaRPr lang="fr-FR" dirty="0"/>
          </a:p>
          <a:p>
            <a:r>
              <a:rPr lang="fr-FR" dirty="0" smtClean="0"/>
              <a:t>L’indice de pénibilité est à mettre en relation avec la fréquence cardiaque</a:t>
            </a:r>
            <a:endParaRPr lang="fr-FR" dirty="0"/>
          </a:p>
        </p:txBody>
      </p:sp>
      <p:sp>
        <p:nvSpPr>
          <p:cNvPr id="7" name="Flèche à angle droit 6"/>
          <p:cNvSpPr/>
          <p:nvPr/>
        </p:nvSpPr>
        <p:spPr>
          <a:xfrm rot="16200000" flipH="1" flipV="1">
            <a:off x="1668922" y="4433761"/>
            <a:ext cx="1416872" cy="1948205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575" y="3493598"/>
            <a:ext cx="741438" cy="7414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575" y="4594903"/>
            <a:ext cx="747595" cy="7475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064" y="5407863"/>
            <a:ext cx="1009403" cy="107698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6119"/>
          </a:xfrm>
          <a:solidFill>
            <a:srgbClr val="92D050"/>
          </a:solidFill>
        </p:spPr>
        <p:txBody>
          <a:bodyPr/>
          <a:lstStyle/>
          <a:p>
            <a:r>
              <a:rPr lang="fr-FR" dirty="0" smtClean="0"/>
              <a:t>Le ressenti : les outils…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01569"/>
              </p:ext>
            </p:extLst>
          </p:nvPr>
        </p:nvGraphicFramePr>
        <p:xfrm>
          <a:off x="9027707" y="2815764"/>
          <a:ext cx="1578498" cy="372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092"/>
                <a:gridCol w="971406"/>
              </a:tblGrid>
              <a:tr h="611514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Autre échelle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11514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Très</a:t>
                      </a:r>
                      <a:r>
                        <a:rPr lang="fr-FR" baseline="0" dirty="0" smtClean="0"/>
                        <a:t> facile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11514"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facile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11514"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moyen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1514"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difficile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11514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Très difficile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0933531" y="2815764"/>
            <a:ext cx="10979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smileys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3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3255"/>
            <a:ext cx="10515600" cy="491145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Bibliographie: pour aller plus loin…..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1. Séminaire </a:t>
            </a:r>
            <a:r>
              <a:rPr lang="fr-FR" dirty="0"/>
              <a:t>inter-académique de Lille des 17 et 18 </a:t>
            </a:r>
            <a:r>
              <a:rPr lang="fr-FR" dirty="0" smtClean="0"/>
              <a:t>mai 2010 sur la CP5</a:t>
            </a:r>
          </a:p>
          <a:p>
            <a:r>
              <a:rPr lang="fr-FR" dirty="0"/>
              <a:t>2. J., WEINECK. Manuel d'entraînement. 1997.</a:t>
            </a:r>
          </a:p>
          <a:p>
            <a:r>
              <a:rPr lang="fr-FR" dirty="0"/>
              <a:t>3. M., PRADET. La préparation physique. 1996.</a:t>
            </a:r>
          </a:p>
          <a:p>
            <a:r>
              <a:rPr lang="fr-FR" dirty="0"/>
              <a:t>4</a:t>
            </a:r>
            <a:r>
              <a:rPr lang="fr-FR"/>
              <a:t>. </a:t>
            </a:r>
            <a:r>
              <a:rPr lang="fr-FR" smtClean="0"/>
              <a:t>La </a:t>
            </a:r>
            <a:r>
              <a:rPr lang="fr-FR" dirty="0"/>
              <a:t>pratique des activités athlétiques visant la santé. La gestion d'un paradoxe.</a:t>
            </a:r>
          </a:p>
          <a:p>
            <a:r>
              <a:rPr lang="fr-FR" dirty="0"/>
              <a:t>5. Nancy-Metz, Groupe CP5 Acad. </a:t>
            </a:r>
            <a:r>
              <a:rPr lang="fr-FR" dirty="0" err="1"/>
              <a:t>NED_Glossaire</a:t>
            </a:r>
            <a:r>
              <a:rPr lang="fr-FR" dirty="0"/>
              <a:t>. [En ligne] http://www.ac-nancymetz.fr/enseign/EPS/ressources/academiques/CP5/NED_glossaire.html.</a:t>
            </a:r>
          </a:p>
          <a:p>
            <a:r>
              <a:rPr lang="fr-FR" dirty="0"/>
              <a:t>6. Nice, IPR-IA SVT Acad. SVT 3 thèmes sur les 3 années du lycée. SVT Acad. Nice. [En ligne] http://www.acnice.fr/svt/pedagogie/lycee/2de/commun/presentation/presentation_ipr.p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3183"/>
            <a:ext cx="10515600" cy="101138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b="1" u="sng" dirty="0" smtClean="0"/>
              <a:t>Constats</a:t>
            </a:r>
            <a:r>
              <a:rPr lang="fr-FR" dirty="0" smtClean="0"/>
              <a:t>:                         étude TNS sport 2009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52% des personnes ne pratiquent pas ou peu d’AP</a:t>
            </a:r>
          </a:p>
          <a:p>
            <a:r>
              <a:rPr lang="fr-FR" dirty="0" smtClean="0"/>
              <a:t>94% des AP pratiquées sont d’entretien</a:t>
            </a:r>
          </a:p>
          <a:p>
            <a:r>
              <a:rPr lang="fr-FR" dirty="0" smtClean="0"/>
              <a:t>Les motivations sont liées à la recherche d’un état de bien être</a:t>
            </a:r>
          </a:p>
          <a:p>
            <a:r>
              <a:rPr lang="fr-FR" dirty="0" smtClean="0"/>
              <a:t>Augmentation de l’obésité en France ( +21% en 2009, en NC ?)</a:t>
            </a:r>
          </a:p>
          <a:p>
            <a:r>
              <a:rPr lang="fr-FR" dirty="0" smtClean="0"/>
              <a:t>Lutte contre la sédentarité: lien AP et condition physique chez l’adolescent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36888" y="5110542"/>
            <a:ext cx="496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L’EPS doit elle rester hermétique à cette évolution sociétale ?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985875" y="5205909"/>
            <a:ext cx="2541246" cy="5385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1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86" y="387077"/>
            <a:ext cx="10103302" cy="6081041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92902" cy="824156"/>
          </a:xfrm>
          <a:solidFill>
            <a:srgbClr val="FFC000"/>
          </a:solidFill>
        </p:spPr>
        <p:txBody>
          <a:bodyPr/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L’ESPRIT</a:t>
            </a:r>
            <a:endParaRPr lang="fr-FR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565111"/>
              </p:ext>
            </p:extLst>
          </p:nvPr>
        </p:nvGraphicFramePr>
        <p:xfrm>
          <a:off x="838200" y="1469772"/>
          <a:ext cx="5046497" cy="470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062758" y="516103"/>
            <a:ext cx="44373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242272" y="1307087"/>
            <a:ext cx="4482243" cy="48013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La CP5 dans les programmes</a:t>
            </a:r>
          </a:p>
          <a:p>
            <a:pPr algn="ctr"/>
            <a:r>
              <a:rPr lang="fr-FR" b="1" u="sng" dirty="0" smtClean="0"/>
              <a:t>BO spécial n° 4 du 29 avril 2010</a:t>
            </a:r>
          </a:p>
          <a:p>
            <a:endParaRPr lang="fr-FR" dirty="0"/>
          </a:p>
          <a:p>
            <a:r>
              <a:rPr lang="fr-FR" dirty="0" smtClean="0"/>
              <a:t>La CP5 prend un caractère obligatoire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« N’ayant pas été offerte au collège, elle devient un passage obligé de formation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« par l’autonomie et l’engagement qu’il suppose, il (l’enseignant) est garant de </a:t>
            </a:r>
            <a:r>
              <a:rPr lang="fr-FR" b="1" u="sng" dirty="0" smtClean="0"/>
              <a:t>l’appropriation d’un habitus de santé »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Rôles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La CP5 a-t-elle une place privilégiée à </a:t>
            </a:r>
            <a:r>
              <a:rPr lang="fr-FR" dirty="0" smtClean="0"/>
              <a:t>prendre en compte, </a:t>
            </a:r>
            <a:r>
              <a:rPr lang="fr-FR" dirty="0"/>
              <a:t>dans </a:t>
            </a:r>
            <a:r>
              <a:rPr lang="fr-FR" dirty="0" smtClean="0"/>
              <a:t>la construction </a:t>
            </a:r>
            <a:r>
              <a:rPr lang="fr-FR" dirty="0"/>
              <a:t>du futur citoyen lucide, cultivé, socialement </a:t>
            </a:r>
            <a:r>
              <a:rPr lang="fr-FR" dirty="0" smtClean="0"/>
              <a:t>et physiquement </a:t>
            </a:r>
            <a:r>
              <a:rPr lang="fr-FR" dirty="0"/>
              <a:t>éduqué pour le faire advenir en un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  «  pratiquant régulier </a:t>
            </a:r>
            <a:r>
              <a:rPr lang="fr-FR" b="1" dirty="0"/>
              <a:t>autonome »?</a:t>
            </a:r>
            <a:r>
              <a:rPr lang="fr-FR" dirty="0"/>
              <a:t> </a:t>
            </a:r>
            <a:br>
              <a:rPr lang="fr-FR" dirty="0"/>
            </a:b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Une formation dans le présent:</a:t>
            </a:r>
          </a:p>
          <a:p>
            <a:r>
              <a:rPr lang="fr-FR" dirty="0"/>
              <a:t>« Par la pratique scolaire, réfléchie, adaptée et </a:t>
            </a:r>
            <a:r>
              <a:rPr lang="fr-FR" dirty="0" smtClean="0"/>
              <a:t>diversifiée d’activités </a:t>
            </a:r>
            <a:r>
              <a:rPr lang="fr-FR" dirty="0"/>
              <a:t>physiques, sportives et artistiques, objets </a:t>
            </a:r>
            <a:r>
              <a:rPr lang="fr-FR" dirty="0" smtClean="0"/>
              <a:t>du patrimoine </a:t>
            </a:r>
            <a:r>
              <a:rPr lang="fr-FR" dirty="0"/>
              <a:t>et d’une culture contemporaine, </a:t>
            </a:r>
            <a:r>
              <a:rPr lang="fr-FR" dirty="0" smtClean="0"/>
              <a:t>l’EPS concourt </a:t>
            </a:r>
            <a:r>
              <a:rPr lang="fr-FR" dirty="0"/>
              <a:t>à </a:t>
            </a:r>
            <a:r>
              <a:rPr lang="fr-FR" dirty="0" smtClean="0"/>
              <a:t>l’épanouissement </a:t>
            </a:r>
            <a:r>
              <a:rPr lang="fr-FR" dirty="0"/>
              <a:t>de chaque élève. » </a:t>
            </a:r>
            <a:br>
              <a:rPr lang="fr-FR" dirty="0"/>
            </a:br>
            <a:endParaRPr lang="fr-FR" dirty="0" smtClean="0"/>
          </a:p>
          <a:p>
            <a:r>
              <a:rPr lang="fr-FR" b="1" dirty="0"/>
              <a:t>Pour un réinvestissement </a:t>
            </a:r>
            <a:r>
              <a:rPr lang="fr-FR" b="1" dirty="0" smtClean="0"/>
              <a:t>autonome non </a:t>
            </a:r>
            <a:r>
              <a:rPr lang="fr-FR" b="1" dirty="0"/>
              <a:t>contraint à l’âge adulte :</a:t>
            </a:r>
            <a:br>
              <a:rPr lang="fr-FR" b="1" dirty="0"/>
            </a:br>
            <a:r>
              <a:rPr lang="fr-FR" dirty="0"/>
              <a:t>« L’EPS doit apporter des connaissances, des capacités </a:t>
            </a:r>
            <a:r>
              <a:rPr lang="fr-FR" dirty="0" smtClean="0"/>
              <a:t>et des </a:t>
            </a:r>
            <a:r>
              <a:rPr lang="fr-FR" dirty="0"/>
              <a:t>attitudes permettant aux élèves de construire, </a:t>
            </a:r>
            <a:r>
              <a:rPr lang="fr-FR" dirty="0" smtClean="0"/>
              <a:t>puis d’entretenir</a:t>
            </a:r>
            <a:r>
              <a:rPr lang="fr-FR" dirty="0"/>
              <a:t>, tout au long de la vie, leur habitus santé.</a:t>
            </a:r>
            <a:br>
              <a:rPr lang="fr-FR" dirty="0"/>
            </a:br>
            <a:r>
              <a:rPr lang="fr-FR" dirty="0"/>
              <a:t>L’EPS doit développer et consolider le goût et le plaisir </a:t>
            </a:r>
            <a:r>
              <a:rPr lang="fr-FR" dirty="0" smtClean="0"/>
              <a:t>de pratiquer </a:t>
            </a:r>
            <a:r>
              <a:rPr lang="fr-FR" dirty="0"/>
              <a:t>de façon régulière et autonome. »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4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60" y="269271"/>
            <a:ext cx="11859151" cy="590769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Parce que la CP5 répond pleinement au </a:t>
            </a:r>
            <a:r>
              <a:rPr lang="fr-FR" b="1" dirty="0" smtClean="0"/>
              <a:t>3 objectifs </a:t>
            </a:r>
            <a:r>
              <a:rPr lang="fr-FR" b="1" dirty="0"/>
              <a:t>assignés à l’EPS </a:t>
            </a:r>
            <a:r>
              <a:rPr lang="fr-FR" b="1" dirty="0" smtClean="0"/>
              <a:t>:</a:t>
            </a:r>
          </a:p>
          <a:p>
            <a:pPr marL="0" indent="0">
              <a:buNone/>
            </a:pP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1. Développer et mobiliser ses ressources pour enrichir </a:t>
            </a:r>
            <a:r>
              <a:rPr lang="fr-FR" b="1" dirty="0" smtClean="0"/>
              <a:t>sa motricité</a:t>
            </a:r>
            <a:r>
              <a:rPr lang="fr-FR" b="1" dirty="0"/>
              <a:t>, la rendre efficace et favoriser la réussite</a:t>
            </a:r>
            <a:r>
              <a:rPr lang="fr-FR" b="1" dirty="0" smtClean="0"/>
              <a:t>.</a:t>
            </a:r>
          </a:p>
          <a:p>
            <a:pPr marL="0" indent="0">
              <a:buNone/>
            </a:pP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2. Savoir gérer sa vie physique et sociale</a:t>
            </a:r>
            <a:br>
              <a:rPr lang="fr-FR" b="1" dirty="0"/>
            </a:br>
            <a:r>
              <a:rPr lang="fr-FR" b="1" dirty="0" smtClean="0"/>
              <a:t>        </a:t>
            </a:r>
            <a:r>
              <a:rPr lang="fr-FR" dirty="0" smtClean="0"/>
              <a:t>Entretenir sa santé</a:t>
            </a:r>
            <a:br>
              <a:rPr lang="fr-FR" dirty="0" smtClean="0"/>
            </a:br>
            <a:r>
              <a:rPr lang="fr-FR" dirty="0" smtClean="0"/>
              <a:t>        Recherche du bien-être et de la forme physique</a:t>
            </a:r>
            <a:br>
              <a:rPr lang="fr-FR" dirty="0" smtClean="0"/>
            </a:br>
            <a:r>
              <a:rPr lang="fr-FR" dirty="0" smtClean="0"/>
              <a:t>        Regard critique sur les pratiques sociales.</a:t>
            </a:r>
            <a:br>
              <a:rPr lang="fr-FR" dirty="0" smtClean="0"/>
            </a:br>
            <a:r>
              <a:rPr lang="fr-FR" dirty="0" smtClean="0"/>
              <a:t>        Pour un réinvestissement ailleurs et plus tard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3. Accéder au patrimoine culturel en pratiquant une forme </a:t>
            </a:r>
            <a:r>
              <a:rPr lang="fr-FR" b="1" dirty="0" smtClean="0"/>
              <a:t>scolaire des </a:t>
            </a:r>
            <a:r>
              <a:rPr lang="fr-FR" b="1" dirty="0"/>
              <a:t>APSA de la CP5</a:t>
            </a:r>
            <a:br>
              <a:rPr lang="fr-FR" b="1" dirty="0"/>
            </a:br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b="1" dirty="0" smtClean="0"/>
              <a:t>Permet </a:t>
            </a:r>
            <a:r>
              <a:rPr lang="fr-FR" dirty="0"/>
              <a:t>l’accès à une culture raisonnée, critique et réfléchie </a:t>
            </a:r>
            <a:r>
              <a:rPr lang="fr-FR" dirty="0" smtClean="0"/>
              <a:t>des pratiques </a:t>
            </a:r>
            <a:r>
              <a:rPr lang="fr-FR" dirty="0"/>
              <a:t>sociales et des valeurs qu’elles véhiculent. 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Quels gains pour les élèves 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• Aide à la construction de </a:t>
            </a:r>
            <a:r>
              <a:rPr lang="fr-FR" dirty="0" smtClean="0"/>
              <a:t>l’autonomie (choix du mobile, des exercices, des charges de travail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• Facilite la construction croisée des </a:t>
            </a:r>
            <a:r>
              <a:rPr lang="fr-FR" dirty="0" smtClean="0"/>
              <a:t>compétences méthodologiques </a:t>
            </a:r>
            <a:r>
              <a:rPr lang="fr-FR" dirty="0"/>
              <a:t>et sociales avec la compétence propre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>• Outiller les élèves sur des pratiques sociales les </a:t>
            </a:r>
            <a:r>
              <a:rPr lang="fr-FR" dirty="0" smtClean="0"/>
              <a:t>plus pratiquées </a:t>
            </a:r>
            <a:r>
              <a:rPr lang="fr-FR" dirty="0"/>
              <a:t>à l’âge adulte Vers la construction </a:t>
            </a:r>
            <a:r>
              <a:rPr lang="fr-FR" dirty="0" smtClean="0"/>
              <a:t>d’une pratique </a:t>
            </a:r>
            <a:r>
              <a:rPr lang="fr-FR" dirty="0"/>
              <a:t>régulière et raisonnée, fixer les bases </a:t>
            </a:r>
            <a:r>
              <a:rPr lang="fr-FR" dirty="0" smtClean="0"/>
              <a:t>du « </a:t>
            </a:r>
            <a:r>
              <a:rPr lang="fr-FR" dirty="0"/>
              <a:t>savoir s’entrainer </a:t>
            </a:r>
            <a:r>
              <a:rPr lang="fr-FR" dirty="0" smtClean="0"/>
              <a:t>»…..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Meilleure gestion de l’hétérogénéité (ressources initiales non discriminantes)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Evaluation positive: remise en cause du statut de l’erreur: elle guide, favorise l’élaboration du projet personnel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14146</TotalTime>
  <Words>982</Words>
  <Application>Microsoft Office PowerPoint</Application>
  <PresentationFormat>Grand écran</PresentationFormat>
  <Paragraphs>230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Thème Office</vt:lpstr>
      <vt:lpstr>« L’esprit et les fondamentaux de la CP5: vers une lecture  des référentiels pour une évaluation commune »</vt:lpstr>
      <vt:lpstr> Programme du stage de formation CP5: </vt:lpstr>
      <vt:lpstr>Constats:                         étude TNS sport 2009</vt:lpstr>
      <vt:lpstr>Présentation PowerPoint</vt:lpstr>
      <vt:lpstr>L’ESPRIT</vt:lpstr>
      <vt:lpstr>Rôles </vt:lpstr>
      <vt:lpstr>Présentation PowerPoint</vt:lpstr>
      <vt:lpstr>Objectifs</vt:lpstr>
      <vt:lpstr>Quels gains pour les élèves ?</vt:lpstr>
      <vt:lpstr>Quelles connaissances transmettre ?</vt:lpstr>
      <vt:lpstr>Savoir s’entrainer </vt:lpstr>
      <vt:lpstr>Quelles relations aux Compétences Méthodologiques et Sociales</vt:lpstr>
      <vt:lpstr>Présentation PowerPoint</vt:lpstr>
      <vt:lpstr>Présentation PowerPoint</vt:lpstr>
      <vt:lpstr>Les fondamentaux : </vt:lpstr>
      <vt:lpstr>Les fondamentaux : </vt:lpstr>
      <vt:lpstr>La référence personnalisée : les outils…</vt:lpstr>
      <vt:lpstr>Présentation PowerPoint</vt:lpstr>
      <vt:lpstr>Présentation PowerPoint</vt:lpstr>
      <vt:lpstr>Le ressenti : les outils…</vt:lpstr>
      <vt:lpstr>Présentation PowerPoint</vt:lpstr>
      <vt:lpstr>Bibliographie: pour aller plus loin…..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L’esprit, les fondamentaux de la CP5: vers une lecture commune des référentiels »</dc:title>
  <dc:creator>Collège de Koné EPS</dc:creator>
  <cp:lastModifiedBy>Collège de Koné EPS</cp:lastModifiedBy>
  <cp:revision>55</cp:revision>
  <dcterms:created xsi:type="dcterms:W3CDTF">2018-10-11T21:04:12Z</dcterms:created>
  <dcterms:modified xsi:type="dcterms:W3CDTF">2018-10-26T22:54:41Z</dcterms:modified>
</cp:coreProperties>
</file>