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9B63-DA34-4A6A-B0A7-A8E0B9E245F8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96865-5EA4-4A24-BD0B-2A8D63997E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3147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984" y="2494757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7984" y="9909727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19B63-DA34-4A6A-B0A7-A8E0B9E245F8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2889" y="9909727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7767" y="9909727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96865-5EA4-4A24-BD0B-2A8D63997E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7713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" name="Imag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559675" cy="1069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647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Personnalisé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SLN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Valerie</dc:creator>
  <cp:lastModifiedBy>Valerie</cp:lastModifiedBy>
  <cp:revision>1</cp:revision>
  <dcterms:created xsi:type="dcterms:W3CDTF">2022-09-28T10:29:16Z</dcterms:created>
  <dcterms:modified xsi:type="dcterms:W3CDTF">2022-09-28T10:29:16Z</dcterms:modified>
</cp:coreProperties>
</file>