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6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F937F-FF60-45F6-8546-5C3B802D45E5}" type="datetimeFigureOut">
              <a:rPr lang="fr-FR" smtClean="0"/>
              <a:pPr/>
              <a:t>25/07/2017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DE176-A0D3-467D-8DC6-BC96C5BAC1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621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DF0EE4F-B12F-4110-961D-D6DB4F800D41}" type="datetime1">
              <a:rPr lang="fr-FR" smtClean="0"/>
              <a:pPr/>
              <a:t>25/07/2017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8ECAD0A-CFA8-4776-99CB-6A15AD3272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512DE-09E8-4CB6-8C9D-043E6B67B9AF}" type="datetime1">
              <a:rPr lang="fr-FR" smtClean="0"/>
              <a:pPr/>
              <a:t>25/07/2017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AD0A-CFA8-4776-99CB-6A15AD3272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68F8-79EC-4D2F-A994-1919D748E78F}" type="datetime1">
              <a:rPr lang="fr-FR" smtClean="0"/>
              <a:pPr/>
              <a:t>25/07/2017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AD0A-CFA8-4776-99CB-6A15AD3272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D6D303A-D50D-4FB7-8911-93C8CC24D371}" type="datetime1">
              <a:rPr lang="fr-FR" smtClean="0"/>
              <a:pPr/>
              <a:t>25/07/2017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8ECAD0A-CFA8-4776-99CB-6A15AD3272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EEBE311-1C56-4574-B83B-0F7FD6FE16CC}" type="datetime1">
              <a:rPr lang="fr-FR" smtClean="0"/>
              <a:pPr/>
              <a:t>25/07/2017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8ECAD0A-CFA8-4776-99CB-6A15AD3272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57E8-835E-41C7-8413-07C194FF35EC}" type="datetime1">
              <a:rPr lang="fr-FR" smtClean="0"/>
              <a:pPr/>
              <a:t>25/07/2017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AD0A-CFA8-4776-99CB-6A15AD3272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9C8D-0385-42C4-AD92-B0F7887CECD1}" type="datetime1">
              <a:rPr lang="fr-FR" smtClean="0"/>
              <a:pPr/>
              <a:t>25/07/2017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AD0A-CFA8-4776-99CB-6A15AD3272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0EC5E4-DF78-4EFF-90EA-804D18979EB6}" type="datetime1">
              <a:rPr lang="fr-FR" smtClean="0"/>
              <a:pPr/>
              <a:t>25/07/2017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8ECAD0A-CFA8-4776-99CB-6A15AD3272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1074-4D50-4FB9-B2C4-52B44D36FFA3}" type="datetime1">
              <a:rPr lang="fr-FR" smtClean="0"/>
              <a:pPr/>
              <a:t>25/07/2017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AD0A-CFA8-4776-99CB-6A15AD3272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07810F4-EA6C-4E73-A5F6-2EF50817B2E6}" type="datetime1">
              <a:rPr lang="fr-FR" smtClean="0"/>
              <a:pPr/>
              <a:t>25/07/2017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8ECAD0A-CFA8-4776-99CB-6A15AD3272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56D9C5-0044-4CE6-9F5F-F34BCBB501A4}" type="datetime1">
              <a:rPr lang="fr-FR" smtClean="0"/>
              <a:pPr/>
              <a:t>25/07/2017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8ECAD0A-CFA8-4776-99CB-6A15AD3272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19579B0-EE63-40B0-AD2C-E5B863109965}" type="datetime1">
              <a:rPr lang="fr-FR" smtClean="0"/>
              <a:pPr/>
              <a:t>25/07/2017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8ECAD0A-CFA8-4776-99CB-6A15AD3272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odysseedln.overblog.com/pratiques-adolescentes-espace-cdi.html" TargetMode="External"/><Relationship Id="rId2" Type="http://schemas.openxmlformats.org/officeDocument/2006/relationships/hyperlink" Target="http://documentation.ac-noumea.nc/spip.php?article9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dl.org/fr/" TargetMode="External"/><Relationship Id="rId3" Type="http://schemas.openxmlformats.org/officeDocument/2006/relationships/hyperlink" Target="https://www.ebooksgratuits.com/" TargetMode="External"/><Relationship Id="rId7" Type="http://schemas.openxmlformats.org/officeDocument/2006/relationships/hyperlink" Target="http://www.crdp-strasbourg.fr/je_lis_libre/" TargetMode="External"/><Relationship Id="rId2" Type="http://schemas.openxmlformats.org/officeDocument/2006/relationships/hyperlink" Target="http://www.livrespourtou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eq.ebooksgratuits.com/" TargetMode="External"/><Relationship Id="rId5" Type="http://schemas.openxmlformats.org/officeDocument/2006/relationships/hyperlink" Target="http://www.ebibli.fr/" TargetMode="External"/><Relationship Id="rId4" Type="http://schemas.openxmlformats.org/officeDocument/2006/relationships/hyperlink" Target="https://fr.wikisource.org/wiki/Wikisource:Accuei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ocumentation.ac-noumea.nc/spip.php?article87" TargetMode="External"/><Relationship Id="rId2" Type="http://schemas.openxmlformats.org/officeDocument/2006/relationships/hyperlink" Target="http://documentation.ac-noumea.nc/spip.php?rubrique13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268760"/>
            <a:ext cx="9144000" cy="1656185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5400" dirty="0" smtClean="0">
                <a:latin typeface="Agency FB" pitchFamily="34" charset="0"/>
              </a:rPr>
              <a:t>Utiliser liseuses, tablettes et Smartphones au CDI</a:t>
            </a:r>
            <a:endParaRPr lang="fr-FR" sz="5400" dirty="0">
              <a:latin typeface="Agency FB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339752" y="3429000"/>
            <a:ext cx="6172200" cy="1371600"/>
          </a:xfrm>
        </p:spPr>
        <p:txBody>
          <a:bodyPr/>
          <a:lstStyle/>
          <a:p>
            <a:r>
              <a:rPr lang="fr-FR" sz="3200" b="0" dirty="0" smtClean="0">
                <a:latin typeface="Agency FB" pitchFamily="34" charset="0"/>
              </a:rPr>
              <a:t>Politique documentaire de l’établissement</a:t>
            </a:r>
          </a:p>
          <a:p>
            <a:r>
              <a:rPr lang="fr-FR" sz="3200" b="0" dirty="0" smtClean="0">
                <a:latin typeface="Agency FB" pitchFamily="34" charset="0"/>
              </a:rPr>
              <a:t>Egalité des chances et fracture numérique</a:t>
            </a:r>
          </a:p>
          <a:p>
            <a:endParaRPr lang="fr-FR" sz="3200" b="0" dirty="0" smtClean="0">
              <a:latin typeface="Agency FB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AD0A-CFA8-4776-99CB-6A15AD3272E6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352928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r>
              <a:rPr lang="fr-FR" sz="4000" b="1" dirty="0" smtClean="0">
                <a:latin typeface="Agency FB" pitchFamily="34" charset="0"/>
              </a:rPr>
              <a:t>La gestion du matériel</a:t>
            </a:r>
            <a:endParaRPr lang="fr-FR" sz="4000" b="1" dirty="0">
              <a:latin typeface="Agency FB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>
                <a:latin typeface="Agency FB" pitchFamily="34" charset="0"/>
                <a:hlinkClick r:id="rId2"/>
              </a:rPr>
              <a:t>http://documentation.ac-noumea.nc/spip.php?article98</a:t>
            </a:r>
            <a:endParaRPr lang="fr-FR" dirty="0" smtClean="0">
              <a:latin typeface="Agency FB" pitchFamily="34" charset="0"/>
            </a:endParaRPr>
          </a:p>
          <a:p>
            <a:r>
              <a:rPr lang="fr-FR" dirty="0" smtClean="0">
                <a:latin typeface="Agency FB" pitchFamily="34" charset="0"/>
              </a:rPr>
              <a:t>Prévoir coques, système de sécurité et hub ou valises de chargement</a:t>
            </a:r>
          </a:p>
          <a:p>
            <a:r>
              <a:rPr lang="fr-FR" dirty="0" smtClean="0">
                <a:latin typeface="Agency FB" pitchFamily="34" charset="0"/>
              </a:rPr>
              <a:t>Charte d’usage pour les élèves et les enseignants</a:t>
            </a:r>
          </a:p>
          <a:p>
            <a:r>
              <a:rPr lang="fr-FR" dirty="0" smtClean="0">
                <a:latin typeface="Agency FB" pitchFamily="34" charset="0"/>
              </a:rPr>
              <a:t>Prêt très difficile à gérer hors CDI</a:t>
            </a:r>
          </a:p>
          <a:p>
            <a:r>
              <a:rPr lang="fr-FR" dirty="0" smtClean="0">
                <a:latin typeface="Agency FB" pitchFamily="34" charset="0"/>
              </a:rPr>
              <a:t>Consultation sur place </a:t>
            </a:r>
            <a:r>
              <a:rPr lang="fr-FR" dirty="0" smtClean="0">
                <a:latin typeface="Agency FB" pitchFamily="34" charset="0"/>
                <a:hlinkClick r:id="rId3"/>
              </a:rPr>
              <a:t>http://odysseedln.overblog.com/pratiques-adolescentes-espace-cdi.html</a:t>
            </a:r>
            <a:r>
              <a:rPr lang="fr-FR" dirty="0" smtClean="0">
                <a:latin typeface="Agency FB" pitchFamily="34" charset="0"/>
              </a:rPr>
              <a:t> Paragraphe « Un bureau qui devient plateforme »</a:t>
            </a:r>
          </a:p>
          <a:p>
            <a:endParaRPr lang="fr-FR" dirty="0">
              <a:latin typeface="Agency FB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8ECAD0A-CFA8-4776-99CB-6A15AD3272E6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352928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r>
              <a:rPr lang="fr-FR" sz="4000" b="1" dirty="0" smtClean="0">
                <a:latin typeface="Agency FB" pitchFamily="34" charset="0"/>
              </a:rPr>
              <a:t>Usages pédagogiques de liseuses</a:t>
            </a:r>
            <a:endParaRPr lang="fr-FR" sz="4000" b="1" dirty="0">
              <a:latin typeface="Agency FB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dirty="0" smtClean="0">
                <a:latin typeface="Agency FB" pitchFamily="34" charset="0"/>
              </a:rPr>
              <a:t>Objectifs pédagogiques : lecture plaisir, incitation à la lecture</a:t>
            </a:r>
          </a:p>
          <a:p>
            <a:pPr algn="just"/>
            <a:r>
              <a:rPr lang="fr-FR" dirty="0" smtClean="0">
                <a:latin typeface="Agency FB" pitchFamily="34" charset="0"/>
              </a:rPr>
              <a:t>Points forts : lecture confortable (encre électronique), possibilité d’augmenter la taille des caractères</a:t>
            </a:r>
            <a:r>
              <a:rPr lang="fr-FR" dirty="0" smtClean="0">
                <a:latin typeface="Agency FB" pitchFamily="34" charset="0"/>
              </a:rPr>
              <a:t>, dictionnaire intégré, </a:t>
            </a:r>
            <a:r>
              <a:rPr lang="fr-FR" dirty="0" smtClean="0">
                <a:latin typeface="Agency FB" pitchFamily="34" charset="0"/>
              </a:rPr>
              <a:t>tous les classiques peuvent </a:t>
            </a:r>
            <a:r>
              <a:rPr lang="fr-FR" smtClean="0">
                <a:latin typeface="Agency FB" pitchFamily="34" charset="0"/>
              </a:rPr>
              <a:t>être </a:t>
            </a:r>
            <a:r>
              <a:rPr lang="fr-FR" smtClean="0">
                <a:latin typeface="Agency FB" pitchFamily="34" charset="0"/>
              </a:rPr>
              <a:t>téléchargés </a:t>
            </a:r>
            <a:r>
              <a:rPr lang="fr-FR" dirty="0" smtClean="0">
                <a:latin typeface="Agency FB" pitchFamily="34" charset="0"/>
              </a:rPr>
              <a:t>gratuitement.</a:t>
            </a:r>
          </a:p>
          <a:p>
            <a:pPr algn="just"/>
            <a:r>
              <a:rPr lang="fr-FR" dirty="0" smtClean="0">
                <a:latin typeface="Agency FB" pitchFamily="34" charset="0"/>
              </a:rPr>
              <a:t>Difficultés rencontrées : achat de livre via internet</a:t>
            </a:r>
          </a:p>
          <a:p>
            <a:pPr algn="just"/>
            <a:r>
              <a:rPr lang="fr-FR" dirty="0" smtClean="0">
                <a:latin typeface="Agency FB" pitchFamily="34" charset="0"/>
              </a:rPr>
              <a:t>Lecture de la presse</a:t>
            </a:r>
          </a:p>
          <a:p>
            <a:pPr algn="just"/>
            <a:r>
              <a:rPr lang="fr-FR" dirty="0" smtClean="0">
                <a:latin typeface="Agency FB" pitchFamily="34" charset="0"/>
              </a:rPr>
              <a:t>Lecture de bande-dessinée (moins agréable car noir et blanc)</a:t>
            </a:r>
          </a:p>
          <a:p>
            <a:pPr algn="just"/>
            <a:r>
              <a:rPr lang="fr-FR" dirty="0" smtClean="0">
                <a:latin typeface="Agency FB" pitchFamily="34" charset="0"/>
              </a:rPr>
              <a:t>Sites de téléchargement de livres gratuits </a:t>
            </a:r>
          </a:p>
          <a:p>
            <a:pPr algn="just">
              <a:buNone/>
            </a:pPr>
            <a:r>
              <a:rPr lang="fr-FR" dirty="0" smtClean="0">
                <a:latin typeface="Agency FB" pitchFamily="34" charset="0"/>
                <a:hlinkClick r:id="rId2"/>
              </a:rPr>
              <a:t>http://www.livrespourtous.com/</a:t>
            </a:r>
            <a:r>
              <a:rPr lang="fr-FR" dirty="0" smtClean="0">
                <a:latin typeface="Agency FB" pitchFamily="34" charset="0"/>
              </a:rPr>
              <a:t> </a:t>
            </a:r>
          </a:p>
          <a:p>
            <a:pPr algn="just">
              <a:buNone/>
            </a:pPr>
            <a:r>
              <a:rPr lang="fr-FR" dirty="0" smtClean="0">
                <a:latin typeface="Agency FB" pitchFamily="34" charset="0"/>
                <a:hlinkClick r:id="rId3"/>
              </a:rPr>
              <a:t>https://www.ebooksgratuits.com/</a:t>
            </a:r>
            <a:r>
              <a:rPr lang="fr-FR" dirty="0" smtClean="0">
                <a:latin typeface="Agency FB" pitchFamily="34" charset="0"/>
              </a:rPr>
              <a:t> </a:t>
            </a:r>
          </a:p>
          <a:p>
            <a:pPr algn="just">
              <a:buNone/>
            </a:pPr>
            <a:r>
              <a:rPr lang="fr-FR" dirty="0" smtClean="0">
                <a:latin typeface="Agency FB" pitchFamily="34" charset="0"/>
                <a:hlinkClick r:id="rId4"/>
              </a:rPr>
              <a:t>https://fr.wikisource.org/wiki/Wikisource:Accueil</a:t>
            </a:r>
            <a:endParaRPr lang="fr-FR" dirty="0" smtClean="0">
              <a:latin typeface="Agency FB" pitchFamily="34" charset="0"/>
            </a:endParaRPr>
          </a:p>
          <a:p>
            <a:pPr algn="just">
              <a:buNone/>
            </a:pPr>
            <a:r>
              <a:rPr lang="fr-FR" dirty="0" smtClean="0">
                <a:latin typeface="Agency FB" pitchFamily="34" charset="0"/>
                <a:hlinkClick r:id="rId5"/>
              </a:rPr>
              <a:t>http://www.ebibli.fr/</a:t>
            </a:r>
            <a:endParaRPr lang="fr-FR" dirty="0" smtClean="0">
              <a:latin typeface="Agency FB" pitchFamily="34" charset="0"/>
            </a:endParaRPr>
          </a:p>
          <a:p>
            <a:pPr algn="just">
              <a:buNone/>
            </a:pPr>
            <a:r>
              <a:rPr lang="fr-FR" dirty="0" smtClean="0">
                <a:latin typeface="Agency FB" pitchFamily="34" charset="0"/>
                <a:hlinkClick r:id="rId6"/>
              </a:rPr>
              <a:t>https://beq.ebooksgratuits.com/</a:t>
            </a:r>
            <a:r>
              <a:rPr lang="fr-FR" dirty="0" smtClean="0">
                <a:latin typeface="Agency FB" pitchFamily="34" charset="0"/>
              </a:rPr>
              <a:t> </a:t>
            </a:r>
          </a:p>
          <a:p>
            <a:pPr algn="just">
              <a:buNone/>
            </a:pPr>
            <a:r>
              <a:rPr lang="fr-FR" dirty="0" smtClean="0">
                <a:latin typeface="Agency FB" pitchFamily="34" charset="0"/>
                <a:hlinkClick r:id="rId7"/>
              </a:rPr>
              <a:t>http://www.crdp-strasbourg.fr/je_lis_libre/</a:t>
            </a:r>
            <a:r>
              <a:rPr lang="fr-FR" dirty="0" smtClean="0">
                <a:latin typeface="Agency FB" pitchFamily="34" charset="0"/>
              </a:rPr>
              <a:t> </a:t>
            </a:r>
          </a:p>
          <a:p>
            <a:pPr algn="just">
              <a:buNone/>
            </a:pPr>
            <a:r>
              <a:rPr lang="fr-FR" dirty="0" smtClean="0">
                <a:latin typeface="Agency FB" pitchFamily="34" charset="0"/>
                <a:hlinkClick r:id="rId8"/>
              </a:rPr>
              <a:t>https://www.wdl.org/fr/</a:t>
            </a:r>
            <a:r>
              <a:rPr lang="fr-FR" dirty="0" smtClean="0">
                <a:latin typeface="Agency FB" pitchFamily="34" charset="0"/>
              </a:rPr>
              <a:t> </a:t>
            </a:r>
          </a:p>
          <a:p>
            <a:pPr algn="just">
              <a:buNone/>
            </a:pPr>
            <a:endParaRPr lang="fr-FR" dirty="0" smtClean="0">
              <a:latin typeface="Agency FB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8ECAD0A-CFA8-4776-99CB-6A15AD3272E6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496944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 anchor="ctr">
            <a:normAutofit fontScale="90000"/>
          </a:bodyPr>
          <a:lstStyle/>
          <a:p>
            <a:r>
              <a:rPr lang="fr-FR" sz="4400" b="1" dirty="0" smtClean="0">
                <a:latin typeface="Agency FB" pitchFamily="34" charset="0"/>
              </a:rPr>
              <a:t>Usages pédagogiques de tablettes et Smartphones</a:t>
            </a:r>
            <a:endParaRPr lang="fr-FR" sz="4400" b="1" dirty="0">
              <a:latin typeface="Agency FB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>
                <a:latin typeface="Agency FB" pitchFamily="34" charset="0"/>
                <a:hlinkClick r:id="rId2"/>
              </a:rPr>
              <a:t>http://documentation.ac-noumea.nc/spip.php?rubrique138</a:t>
            </a:r>
            <a:r>
              <a:rPr lang="fr-FR" dirty="0" smtClean="0">
                <a:latin typeface="Agency FB" pitchFamily="34" charset="0"/>
              </a:rPr>
              <a:t> </a:t>
            </a:r>
          </a:p>
          <a:p>
            <a:r>
              <a:rPr lang="fr-FR" dirty="0" smtClean="0">
                <a:latin typeface="Agency FB" pitchFamily="34" charset="0"/>
              </a:rPr>
              <a:t>Lecture : </a:t>
            </a:r>
            <a:r>
              <a:rPr lang="fr-FR" dirty="0" err="1" smtClean="0">
                <a:latin typeface="Agency FB" pitchFamily="34" charset="0"/>
              </a:rPr>
              <a:t>gallica</a:t>
            </a:r>
            <a:r>
              <a:rPr lang="fr-FR" dirty="0" smtClean="0">
                <a:latin typeface="Agency FB" pitchFamily="34" charset="0"/>
              </a:rPr>
              <a:t>, livres interactifs</a:t>
            </a:r>
          </a:p>
          <a:p>
            <a:r>
              <a:rPr lang="fr-FR" dirty="0" smtClean="0">
                <a:latin typeface="Agency FB" pitchFamily="34" charset="0"/>
              </a:rPr>
              <a:t>Documentation : </a:t>
            </a:r>
            <a:r>
              <a:rPr lang="fr-FR" dirty="0" err="1" smtClean="0">
                <a:latin typeface="Agency FB" pitchFamily="34" charset="0"/>
              </a:rPr>
              <a:t>visual</a:t>
            </a:r>
            <a:r>
              <a:rPr lang="fr-FR" dirty="0" smtClean="0">
                <a:latin typeface="Agency FB" pitchFamily="34" charset="0"/>
              </a:rPr>
              <a:t> </a:t>
            </a:r>
            <a:r>
              <a:rPr lang="fr-FR" dirty="0" err="1" smtClean="0">
                <a:latin typeface="Agency FB" pitchFamily="34" charset="0"/>
              </a:rPr>
              <a:t>anatomy</a:t>
            </a:r>
            <a:r>
              <a:rPr lang="fr-FR" dirty="0" smtClean="0">
                <a:latin typeface="Agency FB" pitchFamily="34" charset="0"/>
              </a:rPr>
              <a:t>, réunion des musées nationaux</a:t>
            </a:r>
          </a:p>
          <a:p>
            <a:r>
              <a:rPr lang="fr-FR" dirty="0" smtClean="0">
                <a:latin typeface="Agency FB" pitchFamily="34" charset="0"/>
              </a:rPr>
              <a:t>Production : </a:t>
            </a:r>
            <a:r>
              <a:rPr lang="fr-FR" dirty="0" err="1" smtClean="0">
                <a:latin typeface="Agency FB" pitchFamily="34" charset="0"/>
              </a:rPr>
              <a:t>filmoraGo</a:t>
            </a:r>
            <a:r>
              <a:rPr lang="fr-FR" dirty="0" smtClean="0">
                <a:latin typeface="Agency FB" pitchFamily="34" charset="0"/>
              </a:rPr>
              <a:t>, </a:t>
            </a:r>
            <a:r>
              <a:rPr lang="fr-FR" dirty="0" err="1" smtClean="0">
                <a:latin typeface="Agency FB" pitchFamily="34" charset="0"/>
              </a:rPr>
              <a:t>Snapseed</a:t>
            </a:r>
            <a:r>
              <a:rPr lang="fr-FR" dirty="0" smtClean="0">
                <a:latin typeface="Agency FB" pitchFamily="34" charset="0"/>
              </a:rPr>
              <a:t>, </a:t>
            </a:r>
            <a:r>
              <a:rPr lang="fr-FR" dirty="0" err="1" smtClean="0">
                <a:latin typeface="Agency FB" pitchFamily="34" charset="0"/>
              </a:rPr>
              <a:t>creative</a:t>
            </a:r>
            <a:r>
              <a:rPr lang="fr-FR" dirty="0" smtClean="0">
                <a:latin typeface="Agency FB" pitchFamily="34" charset="0"/>
              </a:rPr>
              <a:t> book </a:t>
            </a:r>
            <a:r>
              <a:rPr lang="fr-FR" dirty="0" err="1" smtClean="0">
                <a:latin typeface="Agency FB" pitchFamily="34" charset="0"/>
              </a:rPr>
              <a:t>builder</a:t>
            </a:r>
            <a:r>
              <a:rPr lang="fr-FR" dirty="0" smtClean="0">
                <a:latin typeface="Agency FB" pitchFamily="34" charset="0"/>
              </a:rPr>
              <a:t>, </a:t>
            </a:r>
            <a:r>
              <a:rPr lang="fr-FR" dirty="0" err="1" smtClean="0">
                <a:latin typeface="Agency FB" pitchFamily="34" charset="0"/>
              </a:rPr>
              <a:t>comic</a:t>
            </a:r>
            <a:r>
              <a:rPr lang="fr-FR" dirty="0" smtClean="0">
                <a:latin typeface="Agency FB" pitchFamily="34" charset="0"/>
              </a:rPr>
              <a:t> life</a:t>
            </a:r>
          </a:p>
          <a:p>
            <a:r>
              <a:rPr lang="fr-FR" dirty="0" smtClean="0">
                <a:latin typeface="Agency FB" pitchFamily="34" charset="0"/>
              </a:rPr>
              <a:t>Révision : les repères du brevet, géographie experts</a:t>
            </a:r>
          </a:p>
          <a:p>
            <a:r>
              <a:rPr lang="fr-FR" dirty="0" smtClean="0">
                <a:latin typeface="Agency FB" pitchFamily="34" charset="0"/>
              </a:rPr>
              <a:t>Presse : applis des radios, le monde</a:t>
            </a:r>
          </a:p>
          <a:p>
            <a:r>
              <a:rPr lang="fr-FR" dirty="0" smtClean="0">
                <a:latin typeface="Agency FB" pitchFamily="34" charset="0"/>
              </a:rPr>
              <a:t>Formation documentaire : les flash codes de la rentrée</a:t>
            </a:r>
          </a:p>
          <a:p>
            <a:r>
              <a:rPr lang="fr-FR" dirty="0" smtClean="0">
                <a:latin typeface="Agency FB" pitchFamily="34" charset="0"/>
                <a:hlinkClick r:id="rId3"/>
              </a:rPr>
              <a:t>http://documentation.ac-noumea.nc/spip.php?article87</a:t>
            </a:r>
            <a:r>
              <a:rPr lang="fr-FR" dirty="0" smtClean="0">
                <a:latin typeface="Agency FB" pitchFamily="34" charset="0"/>
              </a:rPr>
              <a:t> </a:t>
            </a:r>
          </a:p>
          <a:p>
            <a:endParaRPr lang="fr-FR" dirty="0" smtClean="0">
              <a:latin typeface="Agency FB" pitchFamily="34" charset="0"/>
            </a:endParaRPr>
          </a:p>
          <a:p>
            <a:endParaRPr lang="fr-FR" dirty="0">
              <a:latin typeface="Agency FB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8ECAD0A-CFA8-4776-99CB-6A15AD3272E6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232</TotalTime>
  <Words>226</Words>
  <Application>Microsoft Office PowerPoint</Application>
  <PresentationFormat>Affichage à l'écran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Oriel</vt:lpstr>
      <vt:lpstr>Utiliser liseuses, tablettes et Smartphones au CDI</vt:lpstr>
      <vt:lpstr>La gestion du matériel</vt:lpstr>
      <vt:lpstr>Usages pédagogiques de liseuses</vt:lpstr>
      <vt:lpstr>Usages pédagogiques de tablettes et Smartphones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documentaliste</dc:creator>
  <cp:lastModifiedBy>cmidocumentation</cp:lastModifiedBy>
  <cp:revision>29</cp:revision>
  <dcterms:created xsi:type="dcterms:W3CDTF">2017-07-17T04:23:54Z</dcterms:created>
  <dcterms:modified xsi:type="dcterms:W3CDTF">2017-07-25T03:48:19Z</dcterms:modified>
</cp:coreProperties>
</file>